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531" r:id="rId2"/>
    <p:sldId id="533" r:id="rId3"/>
    <p:sldId id="593" r:id="rId4"/>
    <p:sldId id="587" r:id="rId5"/>
    <p:sldId id="588" r:id="rId6"/>
    <p:sldId id="589" r:id="rId7"/>
    <p:sldId id="590" r:id="rId8"/>
    <p:sldId id="591" r:id="rId9"/>
    <p:sldId id="592" r:id="rId10"/>
    <p:sldId id="586" r:id="rId11"/>
    <p:sldId id="534" r:id="rId12"/>
    <p:sldId id="535" r:id="rId13"/>
    <p:sldId id="537" r:id="rId14"/>
    <p:sldId id="538" r:id="rId15"/>
    <p:sldId id="539" r:id="rId16"/>
    <p:sldId id="540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3" r:id="rId25"/>
    <p:sldId id="552" r:id="rId26"/>
    <p:sldId id="554" r:id="rId27"/>
    <p:sldId id="555" r:id="rId28"/>
    <p:sldId id="556" r:id="rId29"/>
    <p:sldId id="557" r:id="rId30"/>
    <p:sldId id="541" r:id="rId31"/>
    <p:sldId id="542" r:id="rId32"/>
    <p:sldId id="543" r:id="rId33"/>
    <p:sldId id="528" r:id="rId34"/>
    <p:sldId id="544" r:id="rId35"/>
    <p:sldId id="529" r:id="rId36"/>
    <p:sldId id="530" r:id="rId37"/>
    <p:sldId id="516" r:id="rId38"/>
    <p:sldId id="579" r:id="rId39"/>
    <p:sldId id="569" r:id="rId40"/>
    <p:sldId id="570" r:id="rId41"/>
    <p:sldId id="571" r:id="rId42"/>
    <p:sldId id="585" r:id="rId43"/>
    <p:sldId id="572" r:id="rId44"/>
    <p:sldId id="573" r:id="rId45"/>
    <p:sldId id="580" r:id="rId46"/>
    <p:sldId id="574" r:id="rId47"/>
    <p:sldId id="582" r:id="rId48"/>
    <p:sldId id="594" r:id="rId49"/>
    <p:sldId id="595" r:id="rId50"/>
    <p:sldId id="596" r:id="rId51"/>
    <p:sldId id="583" r:id="rId52"/>
    <p:sldId id="581" r:id="rId53"/>
    <p:sldId id="575" r:id="rId54"/>
    <p:sldId id="584" r:id="rId55"/>
    <p:sldId id="576" r:id="rId56"/>
    <p:sldId id="577" r:id="rId57"/>
    <p:sldId id="578" r:id="rId58"/>
    <p:sldId id="603" r:id="rId59"/>
    <p:sldId id="604" r:id="rId60"/>
  </p:sldIdLst>
  <p:sldSz cx="9144000" cy="5143500" type="screen16x9"/>
  <p:notesSz cx="9906000" cy="6794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O" initials="G" lastIdx="1" clrIdx="0">
    <p:extLst>
      <p:ext uri="{19B8F6BF-5375-455C-9EA6-DF929625EA0E}">
        <p15:presenceInfo xmlns:p15="http://schemas.microsoft.com/office/powerpoint/2012/main" userId="GIORG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660"/>
  </p:normalViewPr>
  <p:slideViewPr>
    <p:cSldViewPr>
      <p:cViewPr varScale="1">
        <p:scale>
          <a:sx n="140" d="100"/>
          <a:sy n="140" d="100"/>
        </p:scale>
        <p:origin x="10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E9AF6-A91D-48EE-8151-354B01517FE1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30D38813-85D6-45B0-9A5B-2DBB3D76A467}">
      <dgm:prSet phldrT="[Κείμενο]"/>
      <dgm:spPr/>
      <dgm:t>
        <a:bodyPr/>
        <a:lstStyle/>
        <a:p>
          <a:r>
            <a:rPr lang="el-GR" dirty="0"/>
            <a:t>Τεχνολογίες Πληροφορικής και Επικοινωνιών </a:t>
          </a:r>
        </a:p>
      </dgm:t>
    </dgm:pt>
    <dgm:pt modelId="{28799357-3277-458C-AD5D-B867848AA5C1}" type="parTrans" cxnId="{B8C363FD-0CEA-4684-A0B5-F69A7D198EF0}">
      <dgm:prSet/>
      <dgm:spPr/>
      <dgm:t>
        <a:bodyPr/>
        <a:lstStyle/>
        <a:p>
          <a:endParaRPr lang="el-GR"/>
        </a:p>
      </dgm:t>
    </dgm:pt>
    <dgm:pt modelId="{638353CD-066C-4197-88A4-26E30052D09E}" type="sibTrans" cxnId="{B8C363FD-0CEA-4684-A0B5-F69A7D198EF0}">
      <dgm:prSet/>
      <dgm:spPr/>
      <dgm:t>
        <a:bodyPr/>
        <a:lstStyle/>
        <a:p>
          <a:endParaRPr lang="el-GR"/>
        </a:p>
      </dgm:t>
    </dgm:pt>
    <dgm:pt modelId="{7DA229CA-B5B9-41DD-A445-03B9B83E2C9A}">
      <dgm:prSet phldrT="[Κείμενο]"/>
      <dgm:spPr/>
      <dgm:t>
        <a:bodyPr/>
        <a:lstStyle/>
        <a:p>
          <a:r>
            <a:rPr lang="el-GR" dirty="0"/>
            <a:t>Δημιουργία θεματικών τουριστικών διαδρομών </a:t>
          </a:r>
        </a:p>
      </dgm:t>
    </dgm:pt>
    <dgm:pt modelId="{0FDA66E2-7EC4-490F-8D51-7FA43812EE03}" type="parTrans" cxnId="{D409E522-F0D0-4FAD-B4E5-9361EDEAC224}">
      <dgm:prSet/>
      <dgm:spPr/>
      <dgm:t>
        <a:bodyPr/>
        <a:lstStyle/>
        <a:p>
          <a:endParaRPr lang="el-GR"/>
        </a:p>
      </dgm:t>
    </dgm:pt>
    <dgm:pt modelId="{47CA5912-A7D0-4813-B597-8C9CB0FB1C39}" type="sibTrans" cxnId="{D409E522-F0D0-4FAD-B4E5-9361EDEAC224}">
      <dgm:prSet/>
      <dgm:spPr/>
      <dgm:t>
        <a:bodyPr/>
        <a:lstStyle/>
        <a:p>
          <a:endParaRPr lang="el-GR"/>
        </a:p>
      </dgm:t>
    </dgm:pt>
    <dgm:pt modelId="{A984DD5C-F93F-4512-969F-A60CB8A92804}">
      <dgm:prSet phldrT="[Κείμενο]"/>
      <dgm:spPr/>
      <dgm:t>
        <a:bodyPr/>
        <a:lstStyle/>
        <a:p>
          <a:r>
            <a:rPr lang="el-GR" dirty="0"/>
            <a:t>Ανάδειξη της περιοχής της λιμνοθάλασσας Μεσολογγίου – Αιτωλικού</a:t>
          </a:r>
        </a:p>
      </dgm:t>
    </dgm:pt>
    <dgm:pt modelId="{9D8F8079-134A-41BD-978E-F19017D7B808}" type="parTrans" cxnId="{5441F7F0-87EE-4F04-BAB6-AE0FB4D682D8}">
      <dgm:prSet/>
      <dgm:spPr/>
      <dgm:t>
        <a:bodyPr/>
        <a:lstStyle/>
        <a:p>
          <a:endParaRPr lang="el-GR"/>
        </a:p>
      </dgm:t>
    </dgm:pt>
    <dgm:pt modelId="{6AC1FF8B-84B8-433D-B6F9-0F7D288AA5E5}" type="sibTrans" cxnId="{5441F7F0-87EE-4F04-BAB6-AE0FB4D682D8}">
      <dgm:prSet/>
      <dgm:spPr/>
      <dgm:t>
        <a:bodyPr/>
        <a:lstStyle/>
        <a:p>
          <a:endParaRPr lang="el-GR"/>
        </a:p>
      </dgm:t>
    </dgm:pt>
    <dgm:pt modelId="{3BBE6AFC-86A7-42E1-8D91-1ACBD27720FC}">
      <dgm:prSet phldrT="[Κείμενο]"/>
      <dgm:spPr/>
      <dgm:t>
        <a:bodyPr/>
        <a:lstStyle/>
        <a:p>
          <a:r>
            <a:rPr lang="el-GR" dirty="0"/>
            <a:t>Ενσωμάτωση της χωρικής ανάπτυξης της περιοχής στον ψηφιακό κόσμο </a:t>
          </a:r>
        </a:p>
      </dgm:t>
    </dgm:pt>
    <dgm:pt modelId="{65BD1B3D-BC93-4522-8CCF-D549C9CAA5E1}" type="parTrans" cxnId="{6E11A7E9-0D7A-4833-B1FD-5574C3077CDA}">
      <dgm:prSet/>
      <dgm:spPr/>
      <dgm:t>
        <a:bodyPr/>
        <a:lstStyle/>
        <a:p>
          <a:endParaRPr lang="el-GR"/>
        </a:p>
      </dgm:t>
    </dgm:pt>
    <dgm:pt modelId="{2462FE13-A5D5-4D37-A846-365C3309BBAC}" type="sibTrans" cxnId="{6E11A7E9-0D7A-4833-B1FD-5574C3077CDA}">
      <dgm:prSet/>
      <dgm:spPr/>
      <dgm:t>
        <a:bodyPr/>
        <a:lstStyle/>
        <a:p>
          <a:endParaRPr lang="el-GR"/>
        </a:p>
      </dgm:t>
    </dgm:pt>
    <dgm:pt modelId="{FBB66143-EFAF-4050-BFCB-BD7E6BA12A52}" type="pres">
      <dgm:prSet presAssocID="{ADEE9AF6-A91D-48EE-8151-354B01517FE1}" presName="Name0" presStyleCnt="0">
        <dgm:presLayoutVars>
          <dgm:dir/>
          <dgm:resizeHandles val="exact"/>
        </dgm:presLayoutVars>
      </dgm:prSet>
      <dgm:spPr/>
    </dgm:pt>
    <dgm:pt modelId="{24F4CE55-B9D0-4C06-A5CF-DADE83D13953}" type="pres">
      <dgm:prSet presAssocID="{30D38813-85D6-45B0-9A5B-2DBB3D76A467}" presName="node" presStyleLbl="node1" presStyleIdx="0" presStyleCnt="4">
        <dgm:presLayoutVars>
          <dgm:bulletEnabled val="1"/>
        </dgm:presLayoutVars>
      </dgm:prSet>
      <dgm:spPr/>
    </dgm:pt>
    <dgm:pt modelId="{63BCB478-678A-4EC0-AEEF-B50B808CBA48}" type="pres">
      <dgm:prSet presAssocID="{638353CD-066C-4197-88A4-26E30052D09E}" presName="sibTrans" presStyleLbl="sibTrans2D1" presStyleIdx="0" presStyleCnt="3"/>
      <dgm:spPr/>
    </dgm:pt>
    <dgm:pt modelId="{EDD75B21-B0FF-4BF0-8E5E-CEE0D2A74E52}" type="pres">
      <dgm:prSet presAssocID="{638353CD-066C-4197-88A4-26E30052D09E}" presName="connectorText" presStyleLbl="sibTrans2D1" presStyleIdx="0" presStyleCnt="3"/>
      <dgm:spPr/>
    </dgm:pt>
    <dgm:pt modelId="{5F547F56-A8B7-4146-B2CB-FBF4DE7C25AD}" type="pres">
      <dgm:prSet presAssocID="{7DA229CA-B5B9-41DD-A445-03B9B83E2C9A}" presName="node" presStyleLbl="node1" presStyleIdx="1" presStyleCnt="4">
        <dgm:presLayoutVars>
          <dgm:bulletEnabled val="1"/>
        </dgm:presLayoutVars>
      </dgm:prSet>
      <dgm:spPr/>
    </dgm:pt>
    <dgm:pt modelId="{A03C9A2C-FEA6-450D-B851-29A0310994C6}" type="pres">
      <dgm:prSet presAssocID="{47CA5912-A7D0-4813-B597-8C9CB0FB1C39}" presName="sibTrans" presStyleLbl="sibTrans2D1" presStyleIdx="1" presStyleCnt="3"/>
      <dgm:spPr/>
    </dgm:pt>
    <dgm:pt modelId="{54E1D026-7915-4A36-B534-E65B781D55DF}" type="pres">
      <dgm:prSet presAssocID="{47CA5912-A7D0-4813-B597-8C9CB0FB1C39}" presName="connectorText" presStyleLbl="sibTrans2D1" presStyleIdx="1" presStyleCnt="3"/>
      <dgm:spPr/>
    </dgm:pt>
    <dgm:pt modelId="{D9DAFF00-75DA-4B98-A9BE-88B2E34D6BDC}" type="pres">
      <dgm:prSet presAssocID="{A984DD5C-F93F-4512-969F-A60CB8A92804}" presName="node" presStyleLbl="node1" presStyleIdx="2" presStyleCnt="4">
        <dgm:presLayoutVars>
          <dgm:bulletEnabled val="1"/>
        </dgm:presLayoutVars>
      </dgm:prSet>
      <dgm:spPr/>
    </dgm:pt>
    <dgm:pt modelId="{53FF9910-888C-4D52-9179-0F5FD8495F92}" type="pres">
      <dgm:prSet presAssocID="{6AC1FF8B-84B8-433D-B6F9-0F7D288AA5E5}" presName="sibTrans" presStyleLbl="sibTrans2D1" presStyleIdx="2" presStyleCnt="3"/>
      <dgm:spPr/>
    </dgm:pt>
    <dgm:pt modelId="{13402C2E-C35E-4345-91ED-9D6CB5EC7502}" type="pres">
      <dgm:prSet presAssocID="{6AC1FF8B-84B8-433D-B6F9-0F7D288AA5E5}" presName="connectorText" presStyleLbl="sibTrans2D1" presStyleIdx="2" presStyleCnt="3"/>
      <dgm:spPr/>
    </dgm:pt>
    <dgm:pt modelId="{B1FB7221-5973-4C66-855F-B5F45815EA20}" type="pres">
      <dgm:prSet presAssocID="{3BBE6AFC-86A7-42E1-8D91-1ACBD27720FC}" presName="node" presStyleLbl="node1" presStyleIdx="3" presStyleCnt="4">
        <dgm:presLayoutVars>
          <dgm:bulletEnabled val="1"/>
        </dgm:presLayoutVars>
      </dgm:prSet>
      <dgm:spPr/>
    </dgm:pt>
  </dgm:ptLst>
  <dgm:cxnLst>
    <dgm:cxn modelId="{AAC6B020-73AD-4DDD-9479-75C0CAEB8F0F}" type="presOf" srcId="{6AC1FF8B-84B8-433D-B6F9-0F7D288AA5E5}" destId="{53FF9910-888C-4D52-9179-0F5FD8495F92}" srcOrd="0" destOrd="0" presId="urn:microsoft.com/office/officeart/2005/8/layout/process1"/>
    <dgm:cxn modelId="{D409E522-F0D0-4FAD-B4E5-9361EDEAC224}" srcId="{ADEE9AF6-A91D-48EE-8151-354B01517FE1}" destId="{7DA229CA-B5B9-41DD-A445-03B9B83E2C9A}" srcOrd="1" destOrd="0" parTransId="{0FDA66E2-7EC4-490F-8D51-7FA43812EE03}" sibTransId="{47CA5912-A7D0-4813-B597-8C9CB0FB1C39}"/>
    <dgm:cxn modelId="{C2C17629-B935-47F3-827C-BCCC8965E84A}" type="presOf" srcId="{3BBE6AFC-86A7-42E1-8D91-1ACBD27720FC}" destId="{B1FB7221-5973-4C66-855F-B5F45815EA20}" srcOrd="0" destOrd="0" presId="urn:microsoft.com/office/officeart/2005/8/layout/process1"/>
    <dgm:cxn modelId="{747AE235-D9E9-4604-BAA4-9B712856CA79}" type="presOf" srcId="{47CA5912-A7D0-4813-B597-8C9CB0FB1C39}" destId="{54E1D026-7915-4A36-B534-E65B781D55DF}" srcOrd="1" destOrd="0" presId="urn:microsoft.com/office/officeart/2005/8/layout/process1"/>
    <dgm:cxn modelId="{93B2A352-53A6-44B7-BB51-1EC6B0E5AA0C}" type="presOf" srcId="{ADEE9AF6-A91D-48EE-8151-354B01517FE1}" destId="{FBB66143-EFAF-4050-BFCB-BD7E6BA12A52}" srcOrd="0" destOrd="0" presId="urn:microsoft.com/office/officeart/2005/8/layout/process1"/>
    <dgm:cxn modelId="{3A0DB783-0077-4E68-9878-9BC32B0EAB19}" type="presOf" srcId="{A984DD5C-F93F-4512-969F-A60CB8A92804}" destId="{D9DAFF00-75DA-4B98-A9BE-88B2E34D6BDC}" srcOrd="0" destOrd="0" presId="urn:microsoft.com/office/officeart/2005/8/layout/process1"/>
    <dgm:cxn modelId="{D59BB8AB-3ED2-4A50-8254-EA80AA205040}" type="presOf" srcId="{30D38813-85D6-45B0-9A5B-2DBB3D76A467}" destId="{24F4CE55-B9D0-4C06-A5CF-DADE83D13953}" srcOrd="0" destOrd="0" presId="urn:microsoft.com/office/officeart/2005/8/layout/process1"/>
    <dgm:cxn modelId="{E7A19EB3-D2E5-47FD-B314-BAA753134EAB}" type="presOf" srcId="{47CA5912-A7D0-4813-B597-8C9CB0FB1C39}" destId="{A03C9A2C-FEA6-450D-B851-29A0310994C6}" srcOrd="0" destOrd="0" presId="urn:microsoft.com/office/officeart/2005/8/layout/process1"/>
    <dgm:cxn modelId="{2F9AE2B7-BED2-4407-93B9-4B5551E73652}" type="presOf" srcId="{6AC1FF8B-84B8-433D-B6F9-0F7D288AA5E5}" destId="{13402C2E-C35E-4345-91ED-9D6CB5EC7502}" srcOrd="1" destOrd="0" presId="urn:microsoft.com/office/officeart/2005/8/layout/process1"/>
    <dgm:cxn modelId="{87A0ECE1-44C6-41A4-B82C-F794FF8D0FAE}" type="presOf" srcId="{7DA229CA-B5B9-41DD-A445-03B9B83E2C9A}" destId="{5F547F56-A8B7-4146-B2CB-FBF4DE7C25AD}" srcOrd="0" destOrd="0" presId="urn:microsoft.com/office/officeart/2005/8/layout/process1"/>
    <dgm:cxn modelId="{7BF409E7-4CE1-4A02-9AB0-AE96CF4A8AFE}" type="presOf" srcId="{638353CD-066C-4197-88A4-26E30052D09E}" destId="{EDD75B21-B0FF-4BF0-8E5E-CEE0D2A74E52}" srcOrd="1" destOrd="0" presId="urn:microsoft.com/office/officeart/2005/8/layout/process1"/>
    <dgm:cxn modelId="{6E11A7E9-0D7A-4833-B1FD-5574C3077CDA}" srcId="{ADEE9AF6-A91D-48EE-8151-354B01517FE1}" destId="{3BBE6AFC-86A7-42E1-8D91-1ACBD27720FC}" srcOrd="3" destOrd="0" parTransId="{65BD1B3D-BC93-4522-8CCF-D549C9CAA5E1}" sibTransId="{2462FE13-A5D5-4D37-A846-365C3309BBAC}"/>
    <dgm:cxn modelId="{18954FEE-F475-46C2-AAE1-22E656A03C48}" type="presOf" srcId="{638353CD-066C-4197-88A4-26E30052D09E}" destId="{63BCB478-678A-4EC0-AEEF-B50B808CBA48}" srcOrd="0" destOrd="0" presId="urn:microsoft.com/office/officeart/2005/8/layout/process1"/>
    <dgm:cxn modelId="{5441F7F0-87EE-4F04-BAB6-AE0FB4D682D8}" srcId="{ADEE9AF6-A91D-48EE-8151-354B01517FE1}" destId="{A984DD5C-F93F-4512-969F-A60CB8A92804}" srcOrd="2" destOrd="0" parTransId="{9D8F8079-134A-41BD-978E-F19017D7B808}" sibTransId="{6AC1FF8B-84B8-433D-B6F9-0F7D288AA5E5}"/>
    <dgm:cxn modelId="{B8C363FD-0CEA-4684-A0B5-F69A7D198EF0}" srcId="{ADEE9AF6-A91D-48EE-8151-354B01517FE1}" destId="{30D38813-85D6-45B0-9A5B-2DBB3D76A467}" srcOrd="0" destOrd="0" parTransId="{28799357-3277-458C-AD5D-B867848AA5C1}" sibTransId="{638353CD-066C-4197-88A4-26E30052D09E}"/>
    <dgm:cxn modelId="{8507542C-58D4-4E94-BE7F-A8D6D974F281}" type="presParOf" srcId="{FBB66143-EFAF-4050-BFCB-BD7E6BA12A52}" destId="{24F4CE55-B9D0-4C06-A5CF-DADE83D13953}" srcOrd="0" destOrd="0" presId="urn:microsoft.com/office/officeart/2005/8/layout/process1"/>
    <dgm:cxn modelId="{6093842A-8A59-48A0-BF4E-0C59D1D0A479}" type="presParOf" srcId="{FBB66143-EFAF-4050-BFCB-BD7E6BA12A52}" destId="{63BCB478-678A-4EC0-AEEF-B50B808CBA48}" srcOrd="1" destOrd="0" presId="urn:microsoft.com/office/officeart/2005/8/layout/process1"/>
    <dgm:cxn modelId="{5193BFA1-7CC7-4782-9A91-8E5C4077FB3D}" type="presParOf" srcId="{63BCB478-678A-4EC0-AEEF-B50B808CBA48}" destId="{EDD75B21-B0FF-4BF0-8E5E-CEE0D2A74E52}" srcOrd="0" destOrd="0" presId="urn:microsoft.com/office/officeart/2005/8/layout/process1"/>
    <dgm:cxn modelId="{DC84E764-20E7-4CA0-BC1E-6382503F9C4D}" type="presParOf" srcId="{FBB66143-EFAF-4050-BFCB-BD7E6BA12A52}" destId="{5F547F56-A8B7-4146-B2CB-FBF4DE7C25AD}" srcOrd="2" destOrd="0" presId="urn:microsoft.com/office/officeart/2005/8/layout/process1"/>
    <dgm:cxn modelId="{50E012F5-6E3F-4428-BCA4-B929F9B46D22}" type="presParOf" srcId="{FBB66143-EFAF-4050-BFCB-BD7E6BA12A52}" destId="{A03C9A2C-FEA6-450D-B851-29A0310994C6}" srcOrd="3" destOrd="0" presId="urn:microsoft.com/office/officeart/2005/8/layout/process1"/>
    <dgm:cxn modelId="{11724ABF-41A4-4738-A645-3DE21FECB465}" type="presParOf" srcId="{A03C9A2C-FEA6-450D-B851-29A0310994C6}" destId="{54E1D026-7915-4A36-B534-E65B781D55DF}" srcOrd="0" destOrd="0" presId="urn:microsoft.com/office/officeart/2005/8/layout/process1"/>
    <dgm:cxn modelId="{6CB2A6DB-0142-49C9-A541-0E9E7169F7FF}" type="presParOf" srcId="{FBB66143-EFAF-4050-BFCB-BD7E6BA12A52}" destId="{D9DAFF00-75DA-4B98-A9BE-88B2E34D6BDC}" srcOrd="4" destOrd="0" presId="urn:microsoft.com/office/officeart/2005/8/layout/process1"/>
    <dgm:cxn modelId="{8D8B2D20-C0D2-4E2F-91A7-2B2D3FFD32FF}" type="presParOf" srcId="{FBB66143-EFAF-4050-BFCB-BD7E6BA12A52}" destId="{53FF9910-888C-4D52-9179-0F5FD8495F92}" srcOrd="5" destOrd="0" presId="urn:microsoft.com/office/officeart/2005/8/layout/process1"/>
    <dgm:cxn modelId="{D09EA572-6E8C-46E1-AC7A-732FCCF84E3B}" type="presParOf" srcId="{53FF9910-888C-4D52-9179-0F5FD8495F92}" destId="{13402C2E-C35E-4345-91ED-9D6CB5EC7502}" srcOrd="0" destOrd="0" presId="urn:microsoft.com/office/officeart/2005/8/layout/process1"/>
    <dgm:cxn modelId="{D43893CB-3478-47EF-88E6-6FC697895409}" type="presParOf" srcId="{FBB66143-EFAF-4050-BFCB-BD7E6BA12A52}" destId="{B1FB7221-5973-4C66-855F-B5F45815EA2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BEAB9-0DD2-4C61-8DAE-E6C49C20653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532DD21-74B2-43DE-A4F1-1287CAB73A17}">
      <dgm:prSet phldrT="[Κείμενο]" custT="1"/>
      <dgm:spPr/>
      <dgm:t>
        <a:bodyPr/>
        <a:lstStyle/>
        <a:p>
          <a:r>
            <a:rPr lang="el-GR" sz="2000" dirty="0"/>
            <a:t>Διάθεση του ψηφιακού περιεχομένου</a:t>
          </a:r>
        </a:p>
      </dgm:t>
    </dgm:pt>
    <dgm:pt modelId="{5B2F5D0F-25B9-448E-ADE1-47314EBA695B}" type="parTrans" cxnId="{1BFE089F-F123-49F5-8FBD-25727CC35B6F}">
      <dgm:prSet/>
      <dgm:spPr/>
      <dgm:t>
        <a:bodyPr/>
        <a:lstStyle/>
        <a:p>
          <a:endParaRPr lang="el-GR" sz="4400"/>
        </a:p>
      </dgm:t>
    </dgm:pt>
    <dgm:pt modelId="{F0DD88A9-13D6-4F04-9EB8-CC55B0320E75}" type="sibTrans" cxnId="{1BFE089F-F123-49F5-8FBD-25727CC35B6F}">
      <dgm:prSet/>
      <dgm:spPr/>
      <dgm:t>
        <a:bodyPr/>
        <a:lstStyle/>
        <a:p>
          <a:endParaRPr lang="el-GR" sz="4400"/>
        </a:p>
      </dgm:t>
    </dgm:pt>
    <dgm:pt modelId="{6F53974E-31D3-40DF-9AF7-431E678C8006}">
      <dgm:prSet phldrT="[Κείμενο]" custT="1"/>
      <dgm:spPr/>
      <dgm:t>
        <a:bodyPr/>
        <a:lstStyle/>
        <a:p>
          <a:r>
            <a:rPr lang="el-GR" sz="2000" dirty="0"/>
            <a:t>Διαδικτυακά</a:t>
          </a:r>
        </a:p>
      </dgm:t>
    </dgm:pt>
    <dgm:pt modelId="{A48909B1-4FD3-4C65-B37D-C9F42F0E8D4D}" type="parTrans" cxnId="{B4E1E6A4-B294-4D28-8C93-E7B9CB6BEC24}">
      <dgm:prSet custT="1"/>
      <dgm:spPr/>
      <dgm:t>
        <a:bodyPr/>
        <a:lstStyle/>
        <a:p>
          <a:endParaRPr lang="el-GR" sz="1100"/>
        </a:p>
      </dgm:t>
    </dgm:pt>
    <dgm:pt modelId="{6972FCBB-2B02-4540-AFF6-2459C8045D80}" type="sibTrans" cxnId="{B4E1E6A4-B294-4D28-8C93-E7B9CB6BEC24}">
      <dgm:prSet/>
      <dgm:spPr/>
      <dgm:t>
        <a:bodyPr/>
        <a:lstStyle/>
        <a:p>
          <a:endParaRPr lang="el-GR" sz="4400"/>
        </a:p>
      </dgm:t>
    </dgm:pt>
    <dgm:pt modelId="{BF713D77-7B51-4111-90ED-916B123E2BBB}">
      <dgm:prSet phldrT="[Κείμενο]" custT="1"/>
      <dgm:spPr/>
      <dgm:t>
        <a:bodyPr/>
        <a:lstStyle/>
        <a:p>
          <a:r>
            <a:rPr lang="el-GR" sz="2000" dirty="0"/>
            <a:t>Τοπικά</a:t>
          </a:r>
        </a:p>
      </dgm:t>
    </dgm:pt>
    <dgm:pt modelId="{2D869F5A-A980-4153-B7BD-9628D059628C}" type="parTrans" cxnId="{D5FB1AA3-7EA4-4713-97AF-283EFAA92D77}">
      <dgm:prSet custT="1"/>
      <dgm:spPr/>
      <dgm:t>
        <a:bodyPr/>
        <a:lstStyle/>
        <a:p>
          <a:endParaRPr lang="el-GR" sz="1100"/>
        </a:p>
      </dgm:t>
    </dgm:pt>
    <dgm:pt modelId="{96F47DB3-3F28-4CCE-8A81-AFB52701DF0D}" type="sibTrans" cxnId="{D5FB1AA3-7EA4-4713-97AF-283EFAA92D77}">
      <dgm:prSet/>
      <dgm:spPr/>
      <dgm:t>
        <a:bodyPr/>
        <a:lstStyle/>
        <a:p>
          <a:endParaRPr lang="el-GR" sz="4400"/>
        </a:p>
      </dgm:t>
    </dgm:pt>
    <dgm:pt modelId="{5B252008-254F-4091-8218-4855A3506AB0}">
      <dgm:prSet phldrT="[Κείμενο]" custT="1"/>
      <dgm:spPr/>
      <dgm:t>
        <a:bodyPr/>
        <a:lstStyle/>
        <a:p>
          <a:r>
            <a:rPr lang="el-GR" sz="2000" dirty="0"/>
            <a:t>Ασύρματες νησίδες πληροφορίας σε 8 σημεία του Μεσολογγίου</a:t>
          </a:r>
        </a:p>
      </dgm:t>
    </dgm:pt>
    <dgm:pt modelId="{41A67DBA-302A-456B-9A84-E4107B2C1979}" type="parTrans" cxnId="{DB0FA3D2-3719-4DE9-BCD7-59FBEAD2F7B0}">
      <dgm:prSet custT="1"/>
      <dgm:spPr/>
      <dgm:t>
        <a:bodyPr/>
        <a:lstStyle/>
        <a:p>
          <a:endParaRPr lang="el-GR" sz="1100"/>
        </a:p>
      </dgm:t>
    </dgm:pt>
    <dgm:pt modelId="{FFEA2584-FEC9-431B-AB7A-EF0DE74F294F}" type="sibTrans" cxnId="{DB0FA3D2-3719-4DE9-BCD7-59FBEAD2F7B0}">
      <dgm:prSet/>
      <dgm:spPr/>
      <dgm:t>
        <a:bodyPr/>
        <a:lstStyle/>
        <a:p>
          <a:endParaRPr lang="el-GR" sz="4400"/>
        </a:p>
      </dgm:t>
    </dgm:pt>
    <dgm:pt modelId="{2261B21F-9F03-4203-B71D-8201F4847DEC}">
      <dgm:prSet phldrT="[Κείμενο]" custT="1"/>
      <dgm:spPr/>
      <dgm:t>
        <a:bodyPr/>
        <a:lstStyle/>
        <a:p>
          <a:r>
            <a:rPr lang="en-GB" sz="2000"/>
            <a:t>https://portal.aetolianphiloxenia.gr/</a:t>
          </a:r>
          <a:endParaRPr lang="el-GR" sz="2000" dirty="0"/>
        </a:p>
      </dgm:t>
    </dgm:pt>
    <dgm:pt modelId="{D01B9DB8-4E4C-41D8-BF1B-3AFFBA564EE2}" type="parTrans" cxnId="{CFC43291-9BCB-4F19-897F-58A31583BE22}">
      <dgm:prSet custT="1"/>
      <dgm:spPr/>
      <dgm:t>
        <a:bodyPr/>
        <a:lstStyle/>
        <a:p>
          <a:endParaRPr lang="el-GR" sz="1100"/>
        </a:p>
      </dgm:t>
    </dgm:pt>
    <dgm:pt modelId="{42801C13-604B-4E25-8A0F-37BAD694C832}" type="sibTrans" cxnId="{CFC43291-9BCB-4F19-897F-58A31583BE22}">
      <dgm:prSet/>
      <dgm:spPr/>
      <dgm:t>
        <a:bodyPr/>
        <a:lstStyle/>
        <a:p>
          <a:endParaRPr lang="el-GR" sz="4400"/>
        </a:p>
      </dgm:t>
    </dgm:pt>
    <dgm:pt modelId="{07208C63-5409-4637-A2D1-3A0590A9C9E1}" type="pres">
      <dgm:prSet presAssocID="{CBBBEAB9-0DD2-4C61-8DAE-E6C49C2065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D50DD9-DA2A-46EC-9E88-B748CCA11AD4}" type="pres">
      <dgm:prSet presAssocID="{1532DD21-74B2-43DE-A4F1-1287CAB73A17}" presName="root1" presStyleCnt="0"/>
      <dgm:spPr/>
    </dgm:pt>
    <dgm:pt modelId="{B2AD76DD-5B9E-476E-919A-AD711B7009AD}" type="pres">
      <dgm:prSet presAssocID="{1532DD21-74B2-43DE-A4F1-1287CAB73A17}" presName="LevelOneTextNode" presStyleLbl="node0" presStyleIdx="0" presStyleCnt="1">
        <dgm:presLayoutVars>
          <dgm:chPref val="3"/>
        </dgm:presLayoutVars>
      </dgm:prSet>
      <dgm:spPr/>
    </dgm:pt>
    <dgm:pt modelId="{CC0246F6-37B2-4A93-A424-0F44C621FD82}" type="pres">
      <dgm:prSet presAssocID="{1532DD21-74B2-43DE-A4F1-1287CAB73A17}" presName="level2hierChild" presStyleCnt="0"/>
      <dgm:spPr/>
    </dgm:pt>
    <dgm:pt modelId="{804272BB-9121-494F-92B8-71420B901ED9}" type="pres">
      <dgm:prSet presAssocID="{A48909B1-4FD3-4C65-B37D-C9F42F0E8D4D}" presName="conn2-1" presStyleLbl="parChTrans1D2" presStyleIdx="0" presStyleCnt="2"/>
      <dgm:spPr/>
    </dgm:pt>
    <dgm:pt modelId="{A6EDADA5-8F47-4690-8360-B44EEDFDEF30}" type="pres">
      <dgm:prSet presAssocID="{A48909B1-4FD3-4C65-B37D-C9F42F0E8D4D}" presName="connTx" presStyleLbl="parChTrans1D2" presStyleIdx="0" presStyleCnt="2"/>
      <dgm:spPr/>
    </dgm:pt>
    <dgm:pt modelId="{E4309C7C-3398-4DA7-BBD6-FD64E47A4952}" type="pres">
      <dgm:prSet presAssocID="{6F53974E-31D3-40DF-9AF7-431E678C8006}" presName="root2" presStyleCnt="0"/>
      <dgm:spPr/>
    </dgm:pt>
    <dgm:pt modelId="{BD9F7C0E-74D7-4458-ACAC-CB097CCD1C94}" type="pres">
      <dgm:prSet presAssocID="{6F53974E-31D3-40DF-9AF7-431E678C8006}" presName="LevelTwoTextNode" presStyleLbl="node2" presStyleIdx="0" presStyleCnt="2">
        <dgm:presLayoutVars>
          <dgm:chPref val="3"/>
        </dgm:presLayoutVars>
      </dgm:prSet>
      <dgm:spPr/>
    </dgm:pt>
    <dgm:pt modelId="{0919E371-6098-4AF9-B47F-2584C49E5074}" type="pres">
      <dgm:prSet presAssocID="{6F53974E-31D3-40DF-9AF7-431E678C8006}" presName="level3hierChild" presStyleCnt="0"/>
      <dgm:spPr/>
    </dgm:pt>
    <dgm:pt modelId="{EB8EFDFC-DE39-4488-BA32-66839717D899}" type="pres">
      <dgm:prSet presAssocID="{D01B9DB8-4E4C-41D8-BF1B-3AFFBA564EE2}" presName="conn2-1" presStyleLbl="parChTrans1D3" presStyleIdx="0" presStyleCnt="2"/>
      <dgm:spPr/>
    </dgm:pt>
    <dgm:pt modelId="{BF5AE38C-E5B1-47D7-B171-0AF123F7F57E}" type="pres">
      <dgm:prSet presAssocID="{D01B9DB8-4E4C-41D8-BF1B-3AFFBA564EE2}" presName="connTx" presStyleLbl="parChTrans1D3" presStyleIdx="0" presStyleCnt="2"/>
      <dgm:spPr/>
    </dgm:pt>
    <dgm:pt modelId="{B96C71DA-CDB2-4BF5-822A-ECF3FC931B9D}" type="pres">
      <dgm:prSet presAssocID="{2261B21F-9F03-4203-B71D-8201F4847DEC}" presName="root2" presStyleCnt="0"/>
      <dgm:spPr/>
    </dgm:pt>
    <dgm:pt modelId="{65B5BA59-0E32-47F6-B556-29E58BA8935B}" type="pres">
      <dgm:prSet presAssocID="{2261B21F-9F03-4203-B71D-8201F4847DEC}" presName="LevelTwoTextNode" presStyleLbl="node3" presStyleIdx="0" presStyleCnt="2">
        <dgm:presLayoutVars>
          <dgm:chPref val="3"/>
        </dgm:presLayoutVars>
      </dgm:prSet>
      <dgm:spPr/>
    </dgm:pt>
    <dgm:pt modelId="{DB91C33D-5FB2-4AC6-8B98-130B7E27AD2A}" type="pres">
      <dgm:prSet presAssocID="{2261B21F-9F03-4203-B71D-8201F4847DEC}" presName="level3hierChild" presStyleCnt="0"/>
      <dgm:spPr/>
    </dgm:pt>
    <dgm:pt modelId="{118358D1-C9B8-4798-827F-559AE594055E}" type="pres">
      <dgm:prSet presAssocID="{2D869F5A-A980-4153-B7BD-9628D059628C}" presName="conn2-1" presStyleLbl="parChTrans1D2" presStyleIdx="1" presStyleCnt="2"/>
      <dgm:spPr/>
    </dgm:pt>
    <dgm:pt modelId="{FFEF28E8-3E0B-41C9-84E4-09110578988D}" type="pres">
      <dgm:prSet presAssocID="{2D869F5A-A980-4153-B7BD-9628D059628C}" presName="connTx" presStyleLbl="parChTrans1D2" presStyleIdx="1" presStyleCnt="2"/>
      <dgm:spPr/>
    </dgm:pt>
    <dgm:pt modelId="{C389930B-1B03-45A1-8DFA-7C9D8F0FB95A}" type="pres">
      <dgm:prSet presAssocID="{BF713D77-7B51-4111-90ED-916B123E2BBB}" presName="root2" presStyleCnt="0"/>
      <dgm:spPr/>
    </dgm:pt>
    <dgm:pt modelId="{327DC15A-59CC-4133-B268-D24DCEE3FE00}" type="pres">
      <dgm:prSet presAssocID="{BF713D77-7B51-4111-90ED-916B123E2BBB}" presName="LevelTwoTextNode" presStyleLbl="node2" presStyleIdx="1" presStyleCnt="2">
        <dgm:presLayoutVars>
          <dgm:chPref val="3"/>
        </dgm:presLayoutVars>
      </dgm:prSet>
      <dgm:spPr/>
    </dgm:pt>
    <dgm:pt modelId="{3FB735C8-2555-4DF6-923E-777A87C6EBE4}" type="pres">
      <dgm:prSet presAssocID="{BF713D77-7B51-4111-90ED-916B123E2BBB}" presName="level3hierChild" presStyleCnt="0"/>
      <dgm:spPr/>
    </dgm:pt>
    <dgm:pt modelId="{6A785207-59B2-4A33-A177-FEADD0BA20E4}" type="pres">
      <dgm:prSet presAssocID="{41A67DBA-302A-456B-9A84-E4107B2C1979}" presName="conn2-1" presStyleLbl="parChTrans1D3" presStyleIdx="1" presStyleCnt="2"/>
      <dgm:spPr/>
    </dgm:pt>
    <dgm:pt modelId="{8B47B5DF-CD6A-4FDA-8352-8C14E700956D}" type="pres">
      <dgm:prSet presAssocID="{41A67DBA-302A-456B-9A84-E4107B2C1979}" presName="connTx" presStyleLbl="parChTrans1D3" presStyleIdx="1" presStyleCnt="2"/>
      <dgm:spPr/>
    </dgm:pt>
    <dgm:pt modelId="{2C52F9D1-21A6-46B5-90CC-731EBEB06360}" type="pres">
      <dgm:prSet presAssocID="{5B252008-254F-4091-8218-4855A3506AB0}" presName="root2" presStyleCnt="0"/>
      <dgm:spPr/>
    </dgm:pt>
    <dgm:pt modelId="{4A20AF06-A538-4FBF-97C9-A5EA56201665}" type="pres">
      <dgm:prSet presAssocID="{5B252008-254F-4091-8218-4855A3506AB0}" presName="LevelTwoTextNode" presStyleLbl="node3" presStyleIdx="1" presStyleCnt="2">
        <dgm:presLayoutVars>
          <dgm:chPref val="3"/>
        </dgm:presLayoutVars>
      </dgm:prSet>
      <dgm:spPr/>
    </dgm:pt>
    <dgm:pt modelId="{F420E7EA-3A10-4D1C-82B9-840F77C74098}" type="pres">
      <dgm:prSet presAssocID="{5B252008-254F-4091-8218-4855A3506AB0}" presName="level3hierChild" presStyleCnt="0"/>
      <dgm:spPr/>
    </dgm:pt>
  </dgm:ptLst>
  <dgm:cxnLst>
    <dgm:cxn modelId="{4E07515C-B730-4D8E-BCDA-07B3ADB42FB1}" type="presOf" srcId="{6F53974E-31D3-40DF-9AF7-431E678C8006}" destId="{BD9F7C0E-74D7-4458-ACAC-CB097CCD1C94}" srcOrd="0" destOrd="0" presId="urn:microsoft.com/office/officeart/2005/8/layout/hierarchy2"/>
    <dgm:cxn modelId="{8DB19642-67AE-4906-84D6-74EAD0A410BD}" type="presOf" srcId="{5B252008-254F-4091-8218-4855A3506AB0}" destId="{4A20AF06-A538-4FBF-97C9-A5EA56201665}" srcOrd="0" destOrd="0" presId="urn:microsoft.com/office/officeart/2005/8/layout/hierarchy2"/>
    <dgm:cxn modelId="{129CAA43-6A56-4D79-9957-C9214EB26B42}" type="presOf" srcId="{D01B9DB8-4E4C-41D8-BF1B-3AFFBA564EE2}" destId="{EB8EFDFC-DE39-4488-BA32-66839717D899}" srcOrd="0" destOrd="0" presId="urn:microsoft.com/office/officeart/2005/8/layout/hierarchy2"/>
    <dgm:cxn modelId="{1AFFCE74-5ACB-41DF-8AD5-7445C27A183C}" type="presOf" srcId="{A48909B1-4FD3-4C65-B37D-C9F42F0E8D4D}" destId="{A6EDADA5-8F47-4690-8360-B44EEDFDEF30}" srcOrd="1" destOrd="0" presId="urn:microsoft.com/office/officeart/2005/8/layout/hierarchy2"/>
    <dgm:cxn modelId="{3AD27E77-2323-4037-85D1-0042B66F0A63}" type="presOf" srcId="{41A67DBA-302A-456B-9A84-E4107B2C1979}" destId="{6A785207-59B2-4A33-A177-FEADD0BA20E4}" srcOrd="0" destOrd="0" presId="urn:microsoft.com/office/officeart/2005/8/layout/hierarchy2"/>
    <dgm:cxn modelId="{DF87F157-199C-4FE6-99B1-45AF313EB727}" type="presOf" srcId="{A48909B1-4FD3-4C65-B37D-C9F42F0E8D4D}" destId="{804272BB-9121-494F-92B8-71420B901ED9}" srcOrd="0" destOrd="0" presId="urn:microsoft.com/office/officeart/2005/8/layout/hierarchy2"/>
    <dgm:cxn modelId="{CFC43291-9BCB-4F19-897F-58A31583BE22}" srcId="{6F53974E-31D3-40DF-9AF7-431E678C8006}" destId="{2261B21F-9F03-4203-B71D-8201F4847DEC}" srcOrd="0" destOrd="0" parTransId="{D01B9DB8-4E4C-41D8-BF1B-3AFFBA564EE2}" sibTransId="{42801C13-604B-4E25-8A0F-37BAD694C832}"/>
    <dgm:cxn modelId="{9D6C6D95-A742-4B10-803D-1EDED8990BA4}" type="presOf" srcId="{2261B21F-9F03-4203-B71D-8201F4847DEC}" destId="{65B5BA59-0E32-47F6-B556-29E58BA8935B}" srcOrd="0" destOrd="0" presId="urn:microsoft.com/office/officeart/2005/8/layout/hierarchy2"/>
    <dgm:cxn modelId="{32A78E96-03B8-4069-9B4F-2157284B4855}" type="presOf" srcId="{BF713D77-7B51-4111-90ED-916B123E2BBB}" destId="{327DC15A-59CC-4133-B268-D24DCEE3FE00}" srcOrd="0" destOrd="0" presId="urn:microsoft.com/office/officeart/2005/8/layout/hierarchy2"/>
    <dgm:cxn modelId="{1BFE089F-F123-49F5-8FBD-25727CC35B6F}" srcId="{CBBBEAB9-0DD2-4C61-8DAE-E6C49C206537}" destId="{1532DD21-74B2-43DE-A4F1-1287CAB73A17}" srcOrd="0" destOrd="0" parTransId="{5B2F5D0F-25B9-448E-ADE1-47314EBA695B}" sibTransId="{F0DD88A9-13D6-4F04-9EB8-CC55B0320E75}"/>
    <dgm:cxn modelId="{3CDFF49F-9DE8-4C2E-8CD4-9FECF99EB756}" type="presOf" srcId="{CBBBEAB9-0DD2-4C61-8DAE-E6C49C206537}" destId="{07208C63-5409-4637-A2D1-3A0590A9C9E1}" srcOrd="0" destOrd="0" presId="urn:microsoft.com/office/officeart/2005/8/layout/hierarchy2"/>
    <dgm:cxn modelId="{D5FB1AA3-7EA4-4713-97AF-283EFAA92D77}" srcId="{1532DD21-74B2-43DE-A4F1-1287CAB73A17}" destId="{BF713D77-7B51-4111-90ED-916B123E2BBB}" srcOrd="1" destOrd="0" parTransId="{2D869F5A-A980-4153-B7BD-9628D059628C}" sibTransId="{96F47DB3-3F28-4CCE-8A81-AFB52701DF0D}"/>
    <dgm:cxn modelId="{B4E1E6A4-B294-4D28-8C93-E7B9CB6BEC24}" srcId="{1532DD21-74B2-43DE-A4F1-1287CAB73A17}" destId="{6F53974E-31D3-40DF-9AF7-431E678C8006}" srcOrd="0" destOrd="0" parTransId="{A48909B1-4FD3-4C65-B37D-C9F42F0E8D4D}" sibTransId="{6972FCBB-2B02-4540-AFF6-2459C8045D80}"/>
    <dgm:cxn modelId="{111DFDA5-30D2-4AFA-9E65-C27E8E47B7BA}" type="presOf" srcId="{1532DD21-74B2-43DE-A4F1-1287CAB73A17}" destId="{B2AD76DD-5B9E-476E-919A-AD711B7009AD}" srcOrd="0" destOrd="0" presId="urn:microsoft.com/office/officeart/2005/8/layout/hierarchy2"/>
    <dgm:cxn modelId="{DB0FA3D2-3719-4DE9-BCD7-59FBEAD2F7B0}" srcId="{BF713D77-7B51-4111-90ED-916B123E2BBB}" destId="{5B252008-254F-4091-8218-4855A3506AB0}" srcOrd="0" destOrd="0" parTransId="{41A67DBA-302A-456B-9A84-E4107B2C1979}" sibTransId="{FFEA2584-FEC9-431B-AB7A-EF0DE74F294F}"/>
    <dgm:cxn modelId="{0B4147D7-F994-418A-A5D3-2327C1FE331E}" type="presOf" srcId="{2D869F5A-A980-4153-B7BD-9628D059628C}" destId="{FFEF28E8-3E0B-41C9-84E4-09110578988D}" srcOrd="1" destOrd="0" presId="urn:microsoft.com/office/officeart/2005/8/layout/hierarchy2"/>
    <dgm:cxn modelId="{B75E2FE4-CF67-4CC5-A309-B5C8EC970996}" type="presOf" srcId="{2D869F5A-A980-4153-B7BD-9628D059628C}" destId="{118358D1-C9B8-4798-827F-559AE594055E}" srcOrd="0" destOrd="0" presId="urn:microsoft.com/office/officeart/2005/8/layout/hierarchy2"/>
    <dgm:cxn modelId="{3A2140E6-42B1-443A-8C44-0ADE5562BC94}" type="presOf" srcId="{41A67DBA-302A-456B-9A84-E4107B2C1979}" destId="{8B47B5DF-CD6A-4FDA-8352-8C14E700956D}" srcOrd="1" destOrd="0" presId="urn:microsoft.com/office/officeart/2005/8/layout/hierarchy2"/>
    <dgm:cxn modelId="{29D077EF-4266-4BB7-B6DF-CE4830E621AD}" type="presOf" srcId="{D01B9DB8-4E4C-41D8-BF1B-3AFFBA564EE2}" destId="{BF5AE38C-E5B1-47D7-B171-0AF123F7F57E}" srcOrd="1" destOrd="0" presId="urn:microsoft.com/office/officeart/2005/8/layout/hierarchy2"/>
    <dgm:cxn modelId="{51F54449-D075-45F7-975B-68396C22CCAD}" type="presParOf" srcId="{07208C63-5409-4637-A2D1-3A0590A9C9E1}" destId="{A8D50DD9-DA2A-46EC-9E88-B748CCA11AD4}" srcOrd="0" destOrd="0" presId="urn:microsoft.com/office/officeart/2005/8/layout/hierarchy2"/>
    <dgm:cxn modelId="{04201EA1-0592-4B42-851F-DEFAE9ADAA4C}" type="presParOf" srcId="{A8D50DD9-DA2A-46EC-9E88-B748CCA11AD4}" destId="{B2AD76DD-5B9E-476E-919A-AD711B7009AD}" srcOrd="0" destOrd="0" presId="urn:microsoft.com/office/officeart/2005/8/layout/hierarchy2"/>
    <dgm:cxn modelId="{1CC656E1-893E-4C72-9253-F553076E56B4}" type="presParOf" srcId="{A8D50DD9-DA2A-46EC-9E88-B748CCA11AD4}" destId="{CC0246F6-37B2-4A93-A424-0F44C621FD82}" srcOrd="1" destOrd="0" presId="urn:microsoft.com/office/officeart/2005/8/layout/hierarchy2"/>
    <dgm:cxn modelId="{36784AF3-8998-4484-A0D9-25BCA12E5331}" type="presParOf" srcId="{CC0246F6-37B2-4A93-A424-0F44C621FD82}" destId="{804272BB-9121-494F-92B8-71420B901ED9}" srcOrd="0" destOrd="0" presId="urn:microsoft.com/office/officeart/2005/8/layout/hierarchy2"/>
    <dgm:cxn modelId="{2675B191-40C7-4C4A-BCC8-F1F4CB4F52CB}" type="presParOf" srcId="{804272BB-9121-494F-92B8-71420B901ED9}" destId="{A6EDADA5-8F47-4690-8360-B44EEDFDEF30}" srcOrd="0" destOrd="0" presId="urn:microsoft.com/office/officeart/2005/8/layout/hierarchy2"/>
    <dgm:cxn modelId="{88C3B371-24C6-4794-A9A2-774F1E0B2992}" type="presParOf" srcId="{CC0246F6-37B2-4A93-A424-0F44C621FD82}" destId="{E4309C7C-3398-4DA7-BBD6-FD64E47A4952}" srcOrd="1" destOrd="0" presId="urn:microsoft.com/office/officeart/2005/8/layout/hierarchy2"/>
    <dgm:cxn modelId="{B5A703A9-A281-4562-9C13-1CE4D79E2DD8}" type="presParOf" srcId="{E4309C7C-3398-4DA7-BBD6-FD64E47A4952}" destId="{BD9F7C0E-74D7-4458-ACAC-CB097CCD1C94}" srcOrd="0" destOrd="0" presId="urn:microsoft.com/office/officeart/2005/8/layout/hierarchy2"/>
    <dgm:cxn modelId="{A6EEF467-F179-4DCA-B464-023B268E4C5F}" type="presParOf" srcId="{E4309C7C-3398-4DA7-BBD6-FD64E47A4952}" destId="{0919E371-6098-4AF9-B47F-2584C49E5074}" srcOrd="1" destOrd="0" presId="urn:microsoft.com/office/officeart/2005/8/layout/hierarchy2"/>
    <dgm:cxn modelId="{EAE9C677-136B-44BB-9BB6-706AB8C0F747}" type="presParOf" srcId="{0919E371-6098-4AF9-B47F-2584C49E5074}" destId="{EB8EFDFC-DE39-4488-BA32-66839717D899}" srcOrd="0" destOrd="0" presId="urn:microsoft.com/office/officeart/2005/8/layout/hierarchy2"/>
    <dgm:cxn modelId="{45888B88-B424-4725-A500-EF79C2476B0A}" type="presParOf" srcId="{EB8EFDFC-DE39-4488-BA32-66839717D899}" destId="{BF5AE38C-E5B1-47D7-B171-0AF123F7F57E}" srcOrd="0" destOrd="0" presId="urn:microsoft.com/office/officeart/2005/8/layout/hierarchy2"/>
    <dgm:cxn modelId="{CFE720B7-A160-4C9E-8BDA-591C75F4A00A}" type="presParOf" srcId="{0919E371-6098-4AF9-B47F-2584C49E5074}" destId="{B96C71DA-CDB2-4BF5-822A-ECF3FC931B9D}" srcOrd="1" destOrd="0" presId="urn:microsoft.com/office/officeart/2005/8/layout/hierarchy2"/>
    <dgm:cxn modelId="{31F53CB7-3043-40DB-B528-5523E6B980A8}" type="presParOf" srcId="{B96C71DA-CDB2-4BF5-822A-ECF3FC931B9D}" destId="{65B5BA59-0E32-47F6-B556-29E58BA8935B}" srcOrd="0" destOrd="0" presId="urn:microsoft.com/office/officeart/2005/8/layout/hierarchy2"/>
    <dgm:cxn modelId="{8ABA3962-7772-4EAF-A5F0-6F7EB9E919AC}" type="presParOf" srcId="{B96C71DA-CDB2-4BF5-822A-ECF3FC931B9D}" destId="{DB91C33D-5FB2-4AC6-8B98-130B7E27AD2A}" srcOrd="1" destOrd="0" presId="urn:microsoft.com/office/officeart/2005/8/layout/hierarchy2"/>
    <dgm:cxn modelId="{DA7548E9-664A-4C7B-A715-8273F4963CCF}" type="presParOf" srcId="{CC0246F6-37B2-4A93-A424-0F44C621FD82}" destId="{118358D1-C9B8-4798-827F-559AE594055E}" srcOrd="2" destOrd="0" presId="urn:microsoft.com/office/officeart/2005/8/layout/hierarchy2"/>
    <dgm:cxn modelId="{DA02C6E7-5096-49B1-B835-45C72FEA0DD7}" type="presParOf" srcId="{118358D1-C9B8-4798-827F-559AE594055E}" destId="{FFEF28E8-3E0B-41C9-84E4-09110578988D}" srcOrd="0" destOrd="0" presId="urn:microsoft.com/office/officeart/2005/8/layout/hierarchy2"/>
    <dgm:cxn modelId="{5224E43C-3900-44CE-983B-557D9E150682}" type="presParOf" srcId="{CC0246F6-37B2-4A93-A424-0F44C621FD82}" destId="{C389930B-1B03-45A1-8DFA-7C9D8F0FB95A}" srcOrd="3" destOrd="0" presId="urn:microsoft.com/office/officeart/2005/8/layout/hierarchy2"/>
    <dgm:cxn modelId="{701A4E12-8769-4FE0-AE85-BC0AAAD87F75}" type="presParOf" srcId="{C389930B-1B03-45A1-8DFA-7C9D8F0FB95A}" destId="{327DC15A-59CC-4133-B268-D24DCEE3FE00}" srcOrd="0" destOrd="0" presId="urn:microsoft.com/office/officeart/2005/8/layout/hierarchy2"/>
    <dgm:cxn modelId="{E755D411-1709-476A-BAA1-E2ED3D6C76E1}" type="presParOf" srcId="{C389930B-1B03-45A1-8DFA-7C9D8F0FB95A}" destId="{3FB735C8-2555-4DF6-923E-777A87C6EBE4}" srcOrd="1" destOrd="0" presId="urn:microsoft.com/office/officeart/2005/8/layout/hierarchy2"/>
    <dgm:cxn modelId="{98A0F05F-C9B2-4CF1-B0EE-5406C39F5E71}" type="presParOf" srcId="{3FB735C8-2555-4DF6-923E-777A87C6EBE4}" destId="{6A785207-59B2-4A33-A177-FEADD0BA20E4}" srcOrd="0" destOrd="0" presId="urn:microsoft.com/office/officeart/2005/8/layout/hierarchy2"/>
    <dgm:cxn modelId="{E8DC2D01-E95F-453F-AF56-ECA135031C92}" type="presParOf" srcId="{6A785207-59B2-4A33-A177-FEADD0BA20E4}" destId="{8B47B5DF-CD6A-4FDA-8352-8C14E700956D}" srcOrd="0" destOrd="0" presId="urn:microsoft.com/office/officeart/2005/8/layout/hierarchy2"/>
    <dgm:cxn modelId="{98FC3AD3-1004-425B-B6D4-E34641BA01BE}" type="presParOf" srcId="{3FB735C8-2555-4DF6-923E-777A87C6EBE4}" destId="{2C52F9D1-21A6-46B5-90CC-731EBEB06360}" srcOrd="1" destOrd="0" presId="urn:microsoft.com/office/officeart/2005/8/layout/hierarchy2"/>
    <dgm:cxn modelId="{58B88410-6E20-4688-8F10-73299CF87552}" type="presParOf" srcId="{2C52F9D1-21A6-46B5-90CC-731EBEB06360}" destId="{4A20AF06-A538-4FBF-97C9-A5EA56201665}" srcOrd="0" destOrd="0" presId="urn:microsoft.com/office/officeart/2005/8/layout/hierarchy2"/>
    <dgm:cxn modelId="{2C7D040D-CE2C-450B-85C0-33AFCE6D92F1}" type="presParOf" srcId="{2C52F9D1-21A6-46B5-90CC-731EBEB06360}" destId="{F420E7EA-3A10-4D1C-82B9-840F77C740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7F9E0D-8A01-4678-811C-1E01666662B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BB41BE5-5063-45DC-8896-AE1DA91C6217}">
      <dgm:prSet phldrT="[Κείμενο]"/>
      <dgm:spPr/>
      <dgm:t>
        <a:bodyPr/>
        <a:lstStyle/>
        <a:p>
          <a:r>
            <a:rPr lang="el-GR" dirty="0"/>
            <a:t>Δημόσιοι Φορείς</a:t>
          </a:r>
        </a:p>
      </dgm:t>
    </dgm:pt>
    <dgm:pt modelId="{35F2FD51-42EC-4484-9BD0-BC6B223E8734}" type="parTrans" cxnId="{CB7B4CE3-417F-4647-B12E-89251F647129}">
      <dgm:prSet/>
      <dgm:spPr/>
      <dgm:t>
        <a:bodyPr/>
        <a:lstStyle/>
        <a:p>
          <a:endParaRPr lang="el-GR"/>
        </a:p>
      </dgm:t>
    </dgm:pt>
    <dgm:pt modelId="{8F12FCD1-74DF-4544-90F1-DFA3FDAFDC2B}" type="sibTrans" cxnId="{CB7B4CE3-417F-4647-B12E-89251F647129}">
      <dgm:prSet/>
      <dgm:spPr/>
      <dgm:t>
        <a:bodyPr/>
        <a:lstStyle/>
        <a:p>
          <a:endParaRPr lang="el-GR"/>
        </a:p>
      </dgm:t>
    </dgm:pt>
    <dgm:pt modelId="{1569BFC6-97FE-4115-982B-B275931DBA47}">
      <dgm:prSet phldrT="[Κείμενο]"/>
      <dgm:spPr/>
      <dgm:t>
        <a:bodyPr/>
        <a:lstStyle/>
        <a:p>
          <a:r>
            <a:rPr lang="el-GR" dirty="0"/>
            <a:t>Πολλαπλασιαστές του εγχειρήματος</a:t>
          </a:r>
        </a:p>
      </dgm:t>
    </dgm:pt>
    <dgm:pt modelId="{BDF6CA01-BF34-4A4B-923D-32AFB6309AD0}" type="parTrans" cxnId="{E45F5342-A7B9-4E38-A28B-6B0091AAAF67}">
      <dgm:prSet/>
      <dgm:spPr/>
      <dgm:t>
        <a:bodyPr/>
        <a:lstStyle/>
        <a:p>
          <a:endParaRPr lang="el-GR"/>
        </a:p>
      </dgm:t>
    </dgm:pt>
    <dgm:pt modelId="{EEE6D45B-A41E-445D-A1E6-A057D78D5059}" type="sibTrans" cxnId="{E45F5342-A7B9-4E38-A28B-6B0091AAAF67}">
      <dgm:prSet/>
      <dgm:spPr/>
      <dgm:t>
        <a:bodyPr/>
        <a:lstStyle/>
        <a:p>
          <a:endParaRPr lang="el-GR"/>
        </a:p>
      </dgm:t>
    </dgm:pt>
    <dgm:pt modelId="{E648068D-99BF-4892-BB4E-21C870AF97F7}">
      <dgm:prSet phldrT="[Κείμενο]"/>
      <dgm:spPr/>
      <dgm:t>
        <a:bodyPr/>
        <a:lstStyle/>
        <a:p>
          <a:r>
            <a:rPr lang="el-GR" dirty="0"/>
            <a:t>Δημιουργώντας συνέργειες</a:t>
          </a:r>
        </a:p>
      </dgm:t>
    </dgm:pt>
    <dgm:pt modelId="{B76EACE4-C342-4F3D-B784-749474621550}" type="parTrans" cxnId="{5E8D65DC-C889-492D-9816-95F4CD892E5F}">
      <dgm:prSet/>
      <dgm:spPr/>
      <dgm:t>
        <a:bodyPr/>
        <a:lstStyle/>
        <a:p>
          <a:endParaRPr lang="el-GR"/>
        </a:p>
      </dgm:t>
    </dgm:pt>
    <dgm:pt modelId="{F947EBB0-1427-487E-8FFD-14B7FEC15D71}" type="sibTrans" cxnId="{5E8D65DC-C889-492D-9816-95F4CD892E5F}">
      <dgm:prSet/>
      <dgm:spPr/>
      <dgm:t>
        <a:bodyPr/>
        <a:lstStyle/>
        <a:p>
          <a:endParaRPr lang="el-GR"/>
        </a:p>
      </dgm:t>
    </dgm:pt>
    <dgm:pt modelId="{2C7B5609-0F64-46D7-9B55-76B7E7695904}">
      <dgm:prSet phldrT="[Κείμενο]"/>
      <dgm:spPr/>
      <dgm:t>
        <a:bodyPr/>
        <a:lstStyle/>
        <a:p>
          <a:r>
            <a:rPr lang="el-GR" dirty="0"/>
            <a:t>Περιβαλλοντικοί Φορείς</a:t>
          </a:r>
        </a:p>
      </dgm:t>
    </dgm:pt>
    <dgm:pt modelId="{2962E984-E982-4E8A-A01E-9BAEEDF3748E}" type="parTrans" cxnId="{9CA62629-128E-4AA5-B36C-24B67F663F08}">
      <dgm:prSet/>
      <dgm:spPr/>
      <dgm:t>
        <a:bodyPr/>
        <a:lstStyle/>
        <a:p>
          <a:endParaRPr lang="el-GR"/>
        </a:p>
      </dgm:t>
    </dgm:pt>
    <dgm:pt modelId="{EE50E1A4-3C25-460F-AE8B-C2F9CBF3F0E7}" type="sibTrans" cxnId="{9CA62629-128E-4AA5-B36C-24B67F663F08}">
      <dgm:prSet/>
      <dgm:spPr/>
      <dgm:t>
        <a:bodyPr/>
        <a:lstStyle/>
        <a:p>
          <a:endParaRPr lang="el-GR"/>
        </a:p>
      </dgm:t>
    </dgm:pt>
    <dgm:pt modelId="{B50F50D9-C03E-459B-8751-D808BED3AEF1}">
      <dgm:prSet phldrT="[Κείμενο]"/>
      <dgm:spPr/>
      <dgm:t>
        <a:bodyPr/>
        <a:lstStyle/>
        <a:p>
          <a:r>
            <a:rPr lang="el-GR" dirty="0"/>
            <a:t>Διαμόρφωση περιβαλλοντικού περιεχομένου</a:t>
          </a:r>
        </a:p>
      </dgm:t>
    </dgm:pt>
    <dgm:pt modelId="{639BDE86-885C-475A-89E8-719635ADCB3B}" type="parTrans" cxnId="{00C1E8B2-2A80-4631-BB6C-A0D0BE2DE4DB}">
      <dgm:prSet/>
      <dgm:spPr/>
      <dgm:t>
        <a:bodyPr/>
        <a:lstStyle/>
        <a:p>
          <a:endParaRPr lang="el-GR"/>
        </a:p>
      </dgm:t>
    </dgm:pt>
    <dgm:pt modelId="{38285EFD-AB2D-4211-846F-522ACA2961C0}" type="sibTrans" cxnId="{00C1E8B2-2A80-4631-BB6C-A0D0BE2DE4DB}">
      <dgm:prSet/>
      <dgm:spPr/>
      <dgm:t>
        <a:bodyPr/>
        <a:lstStyle/>
        <a:p>
          <a:endParaRPr lang="el-GR"/>
        </a:p>
      </dgm:t>
    </dgm:pt>
    <dgm:pt modelId="{55A214C5-EA77-4871-835F-97FD015FB5EF}">
      <dgm:prSet phldrT="[Κείμενο]"/>
      <dgm:spPr/>
      <dgm:t>
        <a:bodyPr/>
        <a:lstStyle/>
        <a:p>
          <a:r>
            <a:rPr lang="el-GR" dirty="0"/>
            <a:t>Πολιτιστικοί και Πολιτισμικοί φορείς</a:t>
          </a:r>
        </a:p>
      </dgm:t>
    </dgm:pt>
    <dgm:pt modelId="{930A583B-1F97-4637-92F5-5CDD1F4A66E9}" type="parTrans" cxnId="{F6D15B1E-A4D9-40FB-A4EF-A7F2A76417CC}">
      <dgm:prSet/>
      <dgm:spPr/>
      <dgm:t>
        <a:bodyPr/>
        <a:lstStyle/>
        <a:p>
          <a:endParaRPr lang="el-GR"/>
        </a:p>
      </dgm:t>
    </dgm:pt>
    <dgm:pt modelId="{8A220A74-909D-4682-B51B-7E9667ED03C8}" type="sibTrans" cxnId="{F6D15B1E-A4D9-40FB-A4EF-A7F2A76417CC}">
      <dgm:prSet/>
      <dgm:spPr/>
      <dgm:t>
        <a:bodyPr/>
        <a:lstStyle/>
        <a:p>
          <a:endParaRPr lang="el-GR"/>
        </a:p>
      </dgm:t>
    </dgm:pt>
    <dgm:pt modelId="{9535F0F7-238C-4F81-B37D-B03AF19B4CCD}">
      <dgm:prSet phldrT="[Κείμενο]"/>
      <dgm:spPr/>
      <dgm:t>
        <a:bodyPr/>
        <a:lstStyle/>
        <a:p>
          <a:r>
            <a:rPr lang="el-GR" dirty="0"/>
            <a:t>Τουρισμός και Εστίαση</a:t>
          </a:r>
        </a:p>
      </dgm:t>
    </dgm:pt>
    <dgm:pt modelId="{E01E2B44-147A-44D5-BA09-E7D9B6900FB8}" type="parTrans" cxnId="{7B4878C0-27B8-4C8E-8D1D-296AF96F7584}">
      <dgm:prSet/>
      <dgm:spPr/>
      <dgm:t>
        <a:bodyPr/>
        <a:lstStyle/>
        <a:p>
          <a:endParaRPr lang="el-GR"/>
        </a:p>
      </dgm:t>
    </dgm:pt>
    <dgm:pt modelId="{3764D2A5-F60E-4612-82D0-1F049A79E18E}" type="sibTrans" cxnId="{7B4878C0-27B8-4C8E-8D1D-296AF96F7584}">
      <dgm:prSet/>
      <dgm:spPr/>
      <dgm:t>
        <a:bodyPr/>
        <a:lstStyle/>
        <a:p>
          <a:endParaRPr lang="el-GR"/>
        </a:p>
      </dgm:t>
    </dgm:pt>
    <dgm:pt modelId="{3DEA94B4-BBD5-4AC7-A77E-BD3443F540D0}">
      <dgm:prSet phldrT="[Κείμενο]"/>
      <dgm:spPr/>
      <dgm:t>
        <a:bodyPr/>
        <a:lstStyle/>
        <a:p>
          <a:r>
            <a:rPr lang="el-GR" dirty="0"/>
            <a:t>Τοπικές Επιχειρήσεις</a:t>
          </a:r>
        </a:p>
      </dgm:t>
    </dgm:pt>
    <dgm:pt modelId="{09204536-3C79-4F0D-9732-BF902D29D228}" type="parTrans" cxnId="{91839835-32AB-4654-A6BA-F3DAF75E18DD}">
      <dgm:prSet/>
      <dgm:spPr/>
      <dgm:t>
        <a:bodyPr/>
        <a:lstStyle/>
        <a:p>
          <a:endParaRPr lang="el-GR"/>
        </a:p>
      </dgm:t>
    </dgm:pt>
    <dgm:pt modelId="{E68C3352-0FC2-4E68-9361-601535465FE1}" type="sibTrans" cxnId="{91839835-32AB-4654-A6BA-F3DAF75E18DD}">
      <dgm:prSet/>
      <dgm:spPr/>
      <dgm:t>
        <a:bodyPr/>
        <a:lstStyle/>
        <a:p>
          <a:endParaRPr lang="el-GR"/>
        </a:p>
      </dgm:t>
    </dgm:pt>
    <dgm:pt modelId="{A7819700-3D4F-4B0C-95AB-2FD8EBEF23EF}">
      <dgm:prSet phldrT="[Κείμενο]"/>
      <dgm:spPr/>
      <dgm:t>
        <a:bodyPr/>
        <a:lstStyle/>
        <a:p>
          <a:r>
            <a:rPr lang="el-GR" dirty="0"/>
            <a:t>Διαχειριστές περιεχομένου και υπηρεσιών</a:t>
          </a:r>
        </a:p>
      </dgm:t>
    </dgm:pt>
    <dgm:pt modelId="{3B9F771F-1634-4DC6-B0BE-C612D9163EE9}" type="parTrans" cxnId="{752495DC-8756-4BF0-98A4-888E81924F1E}">
      <dgm:prSet/>
      <dgm:spPr/>
      <dgm:t>
        <a:bodyPr/>
        <a:lstStyle/>
        <a:p>
          <a:endParaRPr lang="el-GR"/>
        </a:p>
      </dgm:t>
    </dgm:pt>
    <dgm:pt modelId="{7363B85F-2CA5-40B9-9E43-F72E5CA3727C}" type="sibTrans" cxnId="{752495DC-8756-4BF0-98A4-888E81924F1E}">
      <dgm:prSet/>
      <dgm:spPr/>
      <dgm:t>
        <a:bodyPr/>
        <a:lstStyle/>
        <a:p>
          <a:endParaRPr lang="el-GR"/>
        </a:p>
      </dgm:t>
    </dgm:pt>
    <dgm:pt modelId="{51E9FF1C-D95B-499A-8781-EE5036E7E149}">
      <dgm:prSet phldrT="[Κείμενο]"/>
      <dgm:spPr/>
      <dgm:t>
        <a:bodyPr/>
        <a:lstStyle/>
        <a:p>
          <a:r>
            <a:rPr lang="el-GR" dirty="0"/>
            <a:t>Δημιουργία συνεργειών και πολλαπλασιαστές του εγχειρήματος</a:t>
          </a:r>
        </a:p>
      </dgm:t>
    </dgm:pt>
    <dgm:pt modelId="{6767405D-3B73-4936-9875-20A1703075DF}" type="parTrans" cxnId="{63A6D7C0-AECE-4E4B-B0C1-8CEE2909205C}">
      <dgm:prSet/>
      <dgm:spPr/>
      <dgm:t>
        <a:bodyPr/>
        <a:lstStyle/>
        <a:p>
          <a:endParaRPr lang="el-GR"/>
        </a:p>
      </dgm:t>
    </dgm:pt>
    <dgm:pt modelId="{C1B7A92B-5A4E-4929-AA78-A07161194706}" type="sibTrans" cxnId="{63A6D7C0-AECE-4E4B-B0C1-8CEE2909205C}">
      <dgm:prSet/>
      <dgm:spPr/>
      <dgm:t>
        <a:bodyPr/>
        <a:lstStyle/>
        <a:p>
          <a:endParaRPr lang="el-GR"/>
        </a:p>
      </dgm:t>
    </dgm:pt>
    <dgm:pt modelId="{F04B0269-3B7F-4EFF-98BD-10C66B15B170}">
      <dgm:prSet phldrT="[Κείμενο]"/>
      <dgm:spPr/>
      <dgm:t>
        <a:bodyPr/>
        <a:lstStyle/>
        <a:p>
          <a:r>
            <a:rPr lang="el-GR" dirty="0"/>
            <a:t>Διαμόρφωση πολιτιστικού-πολιτισμικού  περιεχομένου</a:t>
          </a:r>
        </a:p>
      </dgm:t>
    </dgm:pt>
    <dgm:pt modelId="{79F87ADA-30B8-4FF7-A086-03AAFC03176B}" type="parTrans" cxnId="{263E02EB-D1D8-4D4F-B4CF-E8EC8CDC9CE6}">
      <dgm:prSet/>
      <dgm:spPr/>
      <dgm:t>
        <a:bodyPr/>
        <a:lstStyle/>
        <a:p>
          <a:endParaRPr lang="el-GR"/>
        </a:p>
      </dgm:t>
    </dgm:pt>
    <dgm:pt modelId="{37712A98-9FA6-4CCD-BC6B-E24E917FE5FB}" type="sibTrans" cxnId="{263E02EB-D1D8-4D4F-B4CF-E8EC8CDC9CE6}">
      <dgm:prSet/>
      <dgm:spPr/>
      <dgm:t>
        <a:bodyPr/>
        <a:lstStyle/>
        <a:p>
          <a:endParaRPr lang="el-GR"/>
        </a:p>
      </dgm:t>
    </dgm:pt>
    <dgm:pt modelId="{F45E08FA-C28C-407B-A2CB-5EB147AD58F4}">
      <dgm:prSet phldrT="[Κείμενο]"/>
      <dgm:spPr/>
      <dgm:t>
        <a:bodyPr/>
        <a:lstStyle/>
        <a:p>
          <a:r>
            <a:rPr lang="el-GR" dirty="0"/>
            <a:t>Δημιουργία συνεργειών και πολλαπλασιαστές του εγχειρήματος </a:t>
          </a:r>
        </a:p>
      </dgm:t>
    </dgm:pt>
    <dgm:pt modelId="{B5BB23D4-60B5-4C10-BADA-B94875C083A5}" type="parTrans" cxnId="{6A0D6F52-34E7-4AE6-97D1-FFB9F379D37B}">
      <dgm:prSet/>
      <dgm:spPr/>
      <dgm:t>
        <a:bodyPr/>
        <a:lstStyle/>
        <a:p>
          <a:endParaRPr lang="el-GR"/>
        </a:p>
      </dgm:t>
    </dgm:pt>
    <dgm:pt modelId="{652C84CF-D938-4551-8747-46C7AC861D32}" type="sibTrans" cxnId="{6A0D6F52-34E7-4AE6-97D1-FFB9F379D37B}">
      <dgm:prSet/>
      <dgm:spPr/>
      <dgm:t>
        <a:bodyPr/>
        <a:lstStyle/>
        <a:p>
          <a:endParaRPr lang="el-GR"/>
        </a:p>
      </dgm:t>
    </dgm:pt>
    <dgm:pt modelId="{39911CB0-216D-476E-A254-9A4442B4B68B}">
      <dgm:prSet phldrT="[Κείμενο]"/>
      <dgm:spPr/>
      <dgm:t>
        <a:bodyPr/>
        <a:lstStyle/>
        <a:p>
          <a:r>
            <a:rPr lang="el-GR" dirty="0"/>
            <a:t>Διαμόρφωση προφίλ</a:t>
          </a:r>
        </a:p>
      </dgm:t>
    </dgm:pt>
    <dgm:pt modelId="{074B94FC-A6FF-4C53-A284-4EB0D4E44D4A}" type="parTrans" cxnId="{C48C29E5-D0F1-476A-A239-FB949FEBD2B4}">
      <dgm:prSet/>
      <dgm:spPr/>
      <dgm:t>
        <a:bodyPr/>
        <a:lstStyle/>
        <a:p>
          <a:endParaRPr lang="el-GR"/>
        </a:p>
      </dgm:t>
    </dgm:pt>
    <dgm:pt modelId="{6FD8E6DA-861F-418A-BE78-20B6FED7C356}" type="sibTrans" cxnId="{C48C29E5-D0F1-476A-A239-FB949FEBD2B4}">
      <dgm:prSet/>
      <dgm:spPr/>
      <dgm:t>
        <a:bodyPr/>
        <a:lstStyle/>
        <a:p>
          <a:endParaRPr lang="el-GR"/>
        </a:p>
      </dgm:t>
    </dgm:pt>
    <dgm:pt modelId="{E86B337C-5631-42BC-8177-0DF6765B26ED}">
      <dgm:prSet/>
      <dgm:spPr/>
      <dgm:t>
        <a:bodyPr/>
        <a:lstStyle/>
        <a:p>
          <a:r>
            <a:rPr lang="el-GR" dirty="0"/>
            <a:t>Δημιουργία συνεργειών και πολλαπλασιαστές του εγχειρήματος</a:t>
          </a:r>
        </a:p>
      </dgm:t>
    </dgm:pt>
    <dgm:pt modelId="{7B0AA1D1-945F-4D83-B756-E1F9697FD352}" type="parTrans" cxnId="{30383E9A-0F47-4F43-A5FE-D5898F522AF5}">
      <dgm:prSet/>
      <dgm:spPr/>
      <dgm:t>
        <a:bodyPr/>
        <a:lstStyle/>
        <a:p>
          <a:endParaRPr lang="el-GR"/>
        </a:p>
      </dgm:t>
    </dgm:pt>
    <dgm:pt modelId="{ACB347A8-8424-454B-BA2E-B50DEC2BC856}" type="sibTrans" cxnId="{30383E9A-0F47-4F43-A5FE-D5898F522AF5}">
      <dgm:prSet/>
      <dgm:spPr/>
      <dgm:t>
        <a:bodyPr/>
        <a:lstStyle/>
        <a:p>
          <a:endParaRPr lang="el-GR"/>
        </a:p>
      </dgm:t>
    </dgm:pt>
    <dgm:pt modelId="{7E58B038-4FD0-451A-9088-989A60131D3F}">
      <dgm:prSet phldrT="[Κείμενο]"/>
      <dgm:spPr/>
      <dgm:t>
        <a:bodyPr/>
        <a:lstStyle/>
        <a:p>
          <a:r>
            <a:rPr lang="el-GR" dirty="0"/>
            <a:t>Διαμόρφωση προφίλ</a:t>
          </a:r>
        </a:p>
      </dgm:t>
    </dgm:pt>
    <dgm:pt modelId="{EC406B11-08BC-4EAE-BE66-D428B56DD9D0}" type="parTrans" cxnId="{F8056279-A16F-48C7-A3B5-7550EC1C5C6B}">
      <dgm:prSet/>
      <dgm:spPr/>
      <dgm:t>
        <a:bodyPr/>
        <a:lstStyle/>
        <a:p>
          <a:endParaRPr lang="el-GR"/>
        </a:p>
      </dgm:t>
    </dgm:pt>
    <dgm:pt modelId="{A1C9C349-F882-417F-8B22-2BAF1888DDC6}" type="sibTrans" cxnId="{F8056279-A16F-48C7-A3B5-7550EC1C5C6B}">
      <dgm:prSet/>
      <dgm:spPr/>
      <dgm:t>
        <a:bodyPr/>
        <a:lstStyle/>
        <a:p>
          <a:endParaRPr lang="el-GR"/>
        </a:p>
      </dgm:t>
    </dgm:pt>
    <dgm:pt modelId="{8469F72D-8E96-482D-AD05-C7F18F51031B}">
      <dgm:prSet/>
      <dgm:spPr/>
      <dgm:t>
        <a:bodyPr/>
        <a:lstStyle/>
        <a:p>
          <a:r>
            <a:rPr lang="el-GR" dirty="0"/>
            <a:t>Δημιουργία συνεργειών και πολλαπλασιαστές του εγχειρήματος</a:t>
          </a:r>
        </a:p>
      </dgm:t>
    </dgm:pt>
    <dgm:pt modelId="{B6C81D4C-0654-4C24-9142-0F320E01E78D}" type="parTrans" cxnId="{69AE05EA-6975-4DF9-B753-3C83230F3CF5}">
      <dgm:prSet/>
      <dgm:spPr/>
      <dgm:t>
        <a:bodyPr/>
        <a:lstStyle/>
        <a:p>
          <a:endParaRPr lang="el-GR"/>
        </a:p>
      </dgm:t>
    </dgm:pt>
    <dgm:pt modelId="{16D9DAE3-E8EA-40C3-8342-4E85062EBB38}" type="sibTrans" cxnId="{69AE05EA-6975-4DF9-B753-3C83230F3CF5}">
      <dgm:prSet/>
      <dgm:spPr/>
      <dgm:t>
        <a:bodyPr/>
        <a:lstStyle/>
        <a:p>
          <a:endParaRPr lang="el-GR"/>
        </a:p>
      </dgm:t>
    </dgm:pt>
    <dgm:pt modelId="{0154359D-F4F0-40C8-A7D6-91EBA743783A}">
      <dgm:prSet phldrT="[Κείμενο]"/>
      <dgm:spPr/>
      <dgm:t>
        <a:bodyPr/>
        <a:lstStyle/>
        <a:p>
          <a:r>
            <a:rPr lang="el-GR" dirty="0"/>
            <a:t>Διαχείριση πλατφόρμας και</a:t>
          </a:r>
        </a:p>
      </dgm:t>
    </dgm:pt>
    <dgm:pt modelId="{839143B4-5C81-431D-9F44-B1BCF84BA7E9}" type="parTrans" cxnId="{AA9A04F7-E0D3-4AB8-9D7A-568BC616F150}">
      <dgm:prSet/>
      <dgm:spPr/>
      <dgm:t>
        <a:bodyPr/>
        <a:lstStyle/>
        <a:p>
          <a:endParaRPr lang="el-GR"/>
        </a:p>
      </dgm:t>
    </dgm:pt>
    <dgm:pt modelId="{7C8C48C7-9687-4996-8314-CDCB50178C5B}" type="sibTrans" cxnId="{AA9A04F7-E0D3-4AB8-9D7A-568BC616F150}">
      <dgm:prSet/>
      <dgm:spPr/>
      <dgm:t>
        <a:bodyPr/>
        <a:lstStyle/>
        <a:p>
          <a:endParaRPr lang="el-GR"/>
        </a:p>
      </dgm:t>
    </dgm:pt>
    <dgm:pt modelId="{ECDB2C2E-1A9F-4B28-B699-91FDD2703264}">
      <dgm:prSet phldrT="[Κείμενο]"/>
      <dgm:spPr/>
      <dgm:t>
        <a:bodyPr/>
        <a:lstStyle/>
        <a:p>
          <a:r>
            <a:rPr lang="el-GR" dirty="0"/>
            <a:t>Διαμόρφωση περιεχομένου</a:t>
          </a:r>
        </a:p>
      </dgm:t>
    </dgm:pt>
    <dgm:pt modelId="{C622A3CA-BDAB-41AB-9B5F-B2A7C66B99CE}" type="parTrans" cxnId="{EEB628A1-8B4F-461D-ABA7-0A37126BBBF0}">
      <dgm:prSet/>
      <dgm:spPr/>
      <dgm:t>
        <a:bodyPr/>
        <a:lstStyle/>
        <a:p>
          <a:endParaRPr lang="el-GR"/>
        </a:p>
      </dgm:t>
    </dgm:pt>
    <dgm:pt modelId="{E37E4545-EFC4-49B1-AA63-1E76C7247B56}" type="sibTrans" cxnId="{EEB628A1-8B4F-461D-ABA7-0A37126BBBF0}">
      <dgm:prSet/>
      <dgm:spPr/>
      <dgm:t>
        <a:bodyPr/>
        <a:lstStyle/>
        <a:p>
          <a:endParaRPr lang="el-GR"/>
        </a:p>
      </dgm:t>
    </dgm:pt>
    <dgm:pt modelId="{7470D9BB-2C41-4084-8EC6-2E012672CF15}" type="pres">
      <dgm:prSet presAssocID="{2D7F9E0D-8A01-4678-811C-1E01666662B7}" presName="Name0" presStyleCnt="0">
        <dgm:presLayoutVars>
          <dgm:dir/>
          <dgm:animLvl val="lvl"/>
          <dgm:resizeHandles/>
        </dgm:presLayoutVars>
      </dgm:prSet>
      <dgm:spPr/>
    </dgm:pt>
    <dgm:pt modelId="{000C2A14-D359-4CB9-942F-08D8DB01F214}" type="pres">
      <dgm:prSet presAssocID="{0BB41BE5-5063-45DC-8896-AE1DA91C6217}" presName="linNode" presStyleCnt="0"/>
      <dgm:spPr/>
    </dgm:pt>
    <dgm:pt modelId="{9462B705-9E57-47FF-B15E-0EA7C7688D7F}" type="pres">
      <dgm:prSet presAssocID="{0BB41BE5-5063-45DC-8896-AE1DA91C6217}" presName="parentShp" presStyleLbl="node1" presStyleIdx="0" presStyleCnt="6">
        <dgm:presLayoutVars>
          <dgm:bulletEnabled val="1"/>
        </dgm:presLayoutVars>
      </dgm:prSet>
      <dgm:spPr/>
    </dgm:pt>
    <dgm:pt modelId="{5B7BBD8B-640B-443F-A17C-EADCED55D7D4}" type="pres">
      <dgm:prSet presAssocID="{0BB41BE5-5063-45DC-8896-AE1DA91C6217}" presName="childShp" presStyleLbl="bgAccFollowNode1" presStyleIdx="0" presStyleCnt="6">
        <dgm:presLayoutVars>
          <dgm:bulletEnabled val="1"/>
        </dgm:presLayoutVars>
      </dgm:prSet>
      <dgm:spPr/>
    </dgm:pt>
    <dgm:pt modelId="{E39F6DBB-80A8-4442-9661-06FAA876C037}" type="pres">
      <dgm:prSet presAssocID="{8F12FCD1-74DF-4544-90F1-DFA3FDAFDC2B}" presName="spacing" presStyleCnt="0"/>
      <dgm:spPr/>
    </dgm:pt>
    <dgm:pt modelId="{E52F82D3-8C2E-4530-AC1F-EEE602622C24}" type="pres">
      <dgm:prSet presAssocID="{2C7B5609-0F64-46D7-9B55-76B7E7695904}" presName="linNode" presStyleCnt="0"/>
      <dgm:spPr/>
    </dgm:pt>
    <dgm:pt modelId="{8FC87758-22F9-45AA-AFA2-C6AA5853FA35}" type="pres">
      <dgm:prSet presAssocID="{2C7B5609-0F64-46D7-9B55-76B7E7695904}" presName="parentShp" presStyleLbl="node1" presStyleIdx="1" presStyleCnt="6">
        <dgm:presLayoutVars>
          <dgm:bulletEnabled val="1"/>
        </dgm:presLayoutVars>
      </dgm:prSet>
      <dgm:spPr/>
    </dgm:pt>
    <dgm:pt modelId="{7AF7AD49-929E-4421-9688-DA5AD690D73B}" type="pres">
      <dgm:prSet presAssocID="{2C7B5609-0F64-46D7-9B55-76B7E7695904}" presName="childShp" presStyleLbl="bgAccFollowNode1" presStyleIdx="1" presStyleCnt="6">
        <dgm:presLayoutVars>
          <dgm:bulletEnabled val="1"/>
        </dgm:presLayoutVars>
      </dgm:prSet>
      <dgm:spPr/>
    </dgm:pt>
    <dgm:pt modelId="{7DCED223-BA0A-467F-9F42-C7DC9E874292}" type="pres">
      <dgm:prSet presAssocID="{EE50E1A4-3C25-460F-AE8B-C2F9CBF3F0E7}" presName="spacing" presStyleCnt="0"/>
      <dgm:spPr/>
    </dgm:pt>
    <dgm:pt modelId="{6A507797-37A6-4AFE-A6BF-22EEF27B6710}" type="pres">
      <dgm:prSet presAssocID="{55A214C5-EA77-4871-835F-97FD015FB5EF}" presName="linNode" presStyleCnt="0"/>
      <dgm:spPr/>
    </dgm:pt>
    <dgm:pt modelId="{70B811B0-6D28-45E5-A79A-F28F3EF6A2C7}" type="pres">
      <dgm:prSet presAssocID="{55A214C5-EA77-4871-835F-97FD015FB5EF}" presName="parentShp" presStyleLbl="node1" presStyleIdx="2" presStyleCnt="6">
        <dgm:presLayoutVars>
          <dgm:bulletEnabled val="1"/>
        </dgm:presLayoutVars>
      </dgm:prSet>
      <dgm:spPr/>
    </dgm:pt>
    <dgm:pt modelId="{C133BADE-9710-4E61-8756-CB5B26E4FA4C}" type="pres">
      <dgm:prSet presAssocID="{55A214C5-EA77-4871-835F-97FD015FB5EF}" presName="childShp" presStyleLbl="bgAccFollowNode1" presStyleIdx="2" presStyleCnt="6">
        <dgm:presLayoutVars>
          <dgm:bulletEnabled val="1"/>
        </dgm:presLayoutVars>
      </dgm:prSet>
      <dgm:spPr/>
    </dgm:pt>
    <dgm:pt modelId="{2C5C523F-DBD9-40E7-A652-D98F96763548}" type="pres">
      <dgm:prSet presAssocID="{8A220A74-909D-4682-B51B-7E9667ED03C8}" presName="spacing" presStyleCnt="0"/>
      <dgm:spPr/>
    </dgm:pt>
    <dgm:pt modelId="{2994237D-AEAA-4148-B80A-74657F7E581A}" type="pres">
      <dgm:prSet presAssocID="{9535F0F7-238C-4F81-B37D-B03AF19B4CCD}" presName="linNode" presStyleCnt="0"/>
      <dgm:spPr/>
    </dgm:pt>
    <dgm:pt modelId="{3CFEB389-57EB-4F24-82A7-C953D82A04B9}" type="pres">
      <dgm:prSet presAssocID="{9535F0F7-238C-4F81-B37D-B03AF19B4CCD}" presName="parentShp" presStyleLbl="node1" presStyleIdx="3" presStyleCnt="6">
        <dgm:presLayoutVars>
          <dgm:bulletEnabled val="1"/>
        </dgm:presLayoutVars>
      </dgm:prSet>
      <dgm:spPr/>
    </dgm:pt>
    <dgm:pt modelId="{734E0FA1-DFF9-41B5-A47B-31C90002FE48}" type="pres">
      <dgm:prSet presAssocID="{9535F0F7-238C-4F81-B37D-B03AF19B4CCD}" presName="childShp" presStyleLbl="bgAccFollowNode1" presStyleIdx="3" presStyleCnt="6">
        <dgm:presLayoutVars>
          <dgm:bulletEnabled val="1"/>
        </dgm:presLayoutVars>
      </dgm:prSet>
      <dgm:spPr/>
    </dgm:pt>
    <dgm:pt modelId="{27ED0D6F-1555-4C28-8F6A-825EFB09A014}" type="pres">
      <dgm:prSet presAssocID="{3764D2A5-F60E-4612-82D0-1F049A79E18E}" presName="spacing" presStyleCnt="0"/>
      <dgm:spPr/>
    </dgm:pt>
    <dgm:pt modelId="{1CFA379F-058C-41F2-96B9-85712756F19B}" type="pres">
      <dgm:prSet presAssocID="{3DEA94B4-BBD5-4AC7-A77E-BD3443F540D0}" presName="linNode" presStyleCnt="0"/>
      <dgm:spPr/>
    </dgm:pt>
    <dgm:pt modelId="{73957C89-DF49-4AB2-B11D-E315C297C0A3}" type="pres">
      <dgm:prSet presAssocID="{3DEA94B4-BBD5-4AC7-A77E-BD3443F540D0}" presName="parentShp" presStyleLbl="node1" presStyleIdx="4" presStyleCnt="6">
        <dgm:presLayoutVars>
          <dgm:bulletEnabled val="1"/>
        </dgm:presLayoutVars>
      </dgm:prSet>
      <dgm:spPr/>
    </dgm:pt>
    <dgm:pt modelId="{67056E94-6DE4-4E01-9888-26DA5AEC6880}" type="pres">
      <dgm:prSet presAssocID="{3DEA94B4-BBD5-4AC7-A77E-BD3443F540D0}" presName="childShp" presStyleLbl="bgAccFollowNode1" presStyleIdx="4" presStyleCnt="6">
        <dgm:presLayoutVars>
          <dgm:bulletEnabled val="1"/>
        </dgm:presLayoutVars>
      </dgm:prSet>
      <dgm:spPr/>
    </dgm:pt>
    <dgm:pt modelId="{F60D1016-E83E-4790-B368-35C9E581D4F3}" type="pres">
      <dgm:prSet presAssocID="{E68C3352-0FC2-4E68-9361-601535465FE1}" presName="spacing" presStyleCnt="0"/>
      <dgm:spPr/>
    </dgm:pt>
    <dgm:pt modelId="{9EC0059B-7299-4759-BF3E-EF6A2C8B53CC}" type="pres">
      <dgm:prSet presAssocID="{A7819700-3D4F-4B0C-95AB-2FD8EBEF23EF}" presName="linNode" presStyleCnt="0"/>
      <dgm:spPr/>
    </dgm:pt>
    <dgm:pt modelId="{A7B320AB-58C8-4550-80B0-EF33939A3D39}" type="pres">
      <dgm:prSet presAssocID="{A7819700-3D4F-4B0C-95AB-2FD8EBEF23EF}" presName="parentShp" presStyleLbl="node1" presStyleIdx="5" presStyleCnt="6">
        <dgm:presLayoutVars>
          <dgm:bulletEnabled val="1"/>
        </dgm:presLayoutVars>
      </dgm:prSet>
      <dgm:spPr/>
    </dgm:pt>
    <dgm:pt modelId="{B5A9C7F0-3CB8-4FDD-9162-CB66C5BE8C9D}" type="pres">
      <dgm:prSet presAssocID="{A7819700-3D4F-4B0C-95AB-2FD8EBEF23EF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4C63411B-68F8-4984-A404-6D755CFE7E09}" type="presOf" srcId="{E86B337C-5631-42BC-8177-0DF6765B26ED}" destId="{734E0FA1-DFF9-41B5-A47B-31C90002FE48}" srcOrd="0" destOrd="1" presId="urn:microsoft.com/office/officeart/2005/8/layout/vList6"/>
    <dgm:cxn modelId="{F6D15B1E-A4D9-40FB-A4EF-A7F2A76417CC}" srcId="{2D7F9E0D-8A01-4678-811C-1E01666662B7}" destId="{55A214C5-EA77-4871-835F-97FD015FB5EF}" srcOrd="2" destOrd="0" parTransId="{930A583B-1F97-4637-92F5-5CDD1F4A66E9}" sibTransId="{8A220A74-909D-4682-B51B-7E9667ED03C8}"/>
    <dgm:cxn modelId="{35FACE22-CE47-4B04-938A-262A4D689716}" type="presOf" srcId="{51E9FF1C-D95B-499A-8781-EE5036E7E149}" destId="{7AF7AD49-929E-4421-9688-DA5AD690D73B}" srcOrd="0" destOrd="1" presId="urn:microsoft.com/office/officeart/2005/8/layout/vList6"/>
    <dgm:cxn modelId="{9CA62629-128E-4AA5-B36C-24B67F663F08}" srcId="{2D7F9E0D-8A01-4678-811C-1E01666662B7}" destId="{2C7B5609-0F64-46D7-9B55-76B7E7695904}" srcOrd="1" destOrd="0" parTransId="{2962E984-E982-4E8A-A01E-9BAEEDF3748E}" sibTransId="{EE50E1A4-3C25-460F-AE8B-C2F9CBF3F0E7}"/>
    <dgm:cxn modelId="{61E7682E-1396-4083-A576-02E5D7B8F0B4}" type="presOf" srcId="{2C7B5609-0F64-46D7-9B55-76B7E7695904}" destId="{8FC87758-22F9-45AA-AFA2-C6AA5853FA35}" srcOrd="0" destOrd="0" presId="urn:microsoft.com/office/officeart/2005/8/layout/vList6"/>
    <dgm:cxn modelId="{91839835-32AB-4654-A6BA-F3DAF75E18DD}" srcId="{2D7F9E0D-8A01-4678-811C-1E01666662B7}" destId="{3DEA94B4-BBD5-4AC7-A77E-BD3443F540D0}" srcOrd="4" destOrd="0" parTransId="{09204536-3C79-4F0D-9732-BF902D29D228}" sibTransId="{E68C3352-0FC2-4E68-9361-601535465FE1}"/>
    <dgm:cxn modelId="{F9447361-56B3-4FB2-8BE4-5F70CA24E826}" type="presOf" srcId="{F04B0269-3B7F-4EFF-98BD-10C66B15B170}" destId="{C133BADE-9710-4E61-8756-CB5B26E4FA4C}" srcOrd="0" destOrd="0" presId="urn:microsoft.com/office/officeart/2005/8/layout/vList6"/>
    <dgm:cxn modelId="{DB52BD41-0916-4949-A69B-70D980D49D14}" type="presOf" srcId="{7E58B038-4FD0-451A-9088-989A60131D3F}" destId="{67056E94-6DE4-4E01-9888-26DA5AEC6880}" srcOrd="0" destOrd="0" presId="urn:microsoft.com/office/officeart/2005/8/layout/vList6"/>
    <dgm:cxn modelId="{E45F5342-A7B9-4E38-A28B-6B0091AAAF67}" srcId="{0BB41BE5-5063-45DC-8896-AE1DA91C6217}" destId="{1569BFC6-97FE-4115-982B-B275931DBA47}" srcOrd="0" destOrd="0" parTransId="{BDF6CA01-BF34-4A4B-923D-32AFB6309AD0}" sibTransId="{EEE6D45B-A41E-445D-A1E6-A057D78D5059}"/>
    <dgm:cxn modelId="{BA55EF67-FB29-4798-BE93-3A59A3A79F15}" type="presOf" srcId="{ECDB2C2E-1A9F-4B28-B699-91FDD2703264}" destId="{B5A9C7F0-3CB8-4FDD-9162-CB66C5BE8C9D}" srcOrd="0" destOrd="1" presId="urn:microsoft.com/office/officeart/2005/8/layout/vList6"/>
    <dgm:cxn modelId="{0EF8734A-85E0-4B36-BFD1-387EA3AB93DF}" type="presOf" srcId="{0154359D-F4F0-40C8-A7D6-91EBA743783A}" destId="{B5A9C7F0-3CB8-4FDD-9162-CB66C5BE8C9D}" srcOrd="0" destOrd="0" presId="urn:microsoft.com/office/officeart/2005/8/layout/vList6"/>
    <dgm:cxn modelId="{6A0D6F52-34E7-4AE6-97D1-FFB9F379D37B}" srcId="{55A214C5-EA77-4871-835F-97FD015FB5EF}" destId="{F45E08FA-C28C-407B-A2CB-5EB147AD58F4}" srcOrd="1" destOrd="0" parTransId="{B5BB23D4-60B5-4C10-BADA-B94875C083A5}" sibTransId="{652C84CF-D938-4551-8747-46C7AC861D32}"/>
    <dgm:cxn modelId="{1F17FA58-0486-42F8-A369-1849DC56A7A6}" type="presOf" srcId="{3DEA94B4-BBD5-4AC7-A77E-BD3443F540D0}" destId="{73957C89-DF49-4AB2-B11D-E315C297C0A3}" srcOrd="0" destOrd="0" presId="urn:microsoft.com/office/officeart/2005/8/layout/vList6"/>
    <dgm:cxn modelId="{F8056279-A16F-48C7-A3B5-7550EC1C5C6B}" srcId="{3DEA94B4-BBD5-4AC7-A77E-BD3443F540D0}" destId="{7E58B038-4FD0-451A-9088-989A60131D3F}" srcOrd="0" destOrd="0" parTransId="{EC406B11-08BC-4EAE-BE66-D428B56DD9D0}" sibTransId="{A1C9C349-F882-417F-8B22-2BAF1888DDC6}"/>
    <dgm:cxn modelId="{48DF1F80-B7C2-4DC7-81CE-DACDBF339FDD}" type="presOf" srcId="{39911CB0-216D-476E-A254-9A4442B4B68B}" destId="{734E0FA1-DFF9-41B5-A47B-31C90002FE48}" srcOrd="0" destOrd="0" presId="urn:microsoft.com/office/officeart/2005/8/layout/vList6"/>
    <dgm:cxn modelId="{30383E9A-0F47-4F43-A5FE-D5898F522AF5}" srcId="{9535F0F7-238C-4F81-B37D-B03AF19B4CCD}" destId="{E86B337C-5631-42BC-8177-0DF6765B26ED}" srcOrd="1" destOrd="0" parTransId="{7B0AA1D1-945F-4D83-B756-E1F9697FD352}" sibTransId="{ACB347A8-8424-454B-BA2E-B50DEC2BC856}"/>
    <dgm:cxn modelId="{EEB628A1-8B4F-461D-ABA7-0A37126BBBF0}" srcId="{A7819700-3D4F-4B0C-95AB-2FD8EBEF23EF}" destId="{ECDB2C2E-1A9F-4B28-B699-91FDD2703264}" srcOrd="1" destOrd="0" parTransId="{C622A3CA-BDAB-41AB-9B5F-B2A7C66B99CE}" sibTransId="{E37E4545-EFC4-49B1-AA63-1E76C7247B56}"/>
    <dgm:cxn modelId="{C2E93EA5-2161-4031-9FE6-7DCABDE2D4F4}" type="presOf" srcId="{F45E08FA-C28C-407B-A2CB-5EB147AD58F4}" destId="{C133BADE-9710-4E61-8756-CB5B26E4FA4C}" srcOrd="0" destOrd="1" presId="urn:microsoft.com/office/officeart/2005/8/layout/vList6"/>
    <dgm:cxn modelId="{4AD641A5-9465-48F9-8CE0-F0E528CDE1B1}" type="presOf" srcId="{1569BFC6-97FE-4115-982B-B275931DBA47}" destId="{5B7BBD8B-640B-443F-A17C-EADCED55D7D4}" srcOrd="0" destOrd="0" presId="urn:microsoft.com/office/officeart/2005/8/layout/vList6"/>
    <dgm:cxn modelId="{581D44AF-DF6F-4E21-9409-02588B858B10}" type="presOf" srcId="{2D7F9E0D-8A01-4678-811C-1E01666662B7}" destId="{7470D9BB-2C41-4084-8EC6-2E012672CF15}" srcOrd="0" destOrd="0" presId="urn:microsoft.com/office/officeart/2005/8/layout/vList6"/>
    <dgm:cxn modelId="{00C1E8B2-2A80-4631-BB6C-A0D0BE2DE4DB}" srcId="{2C7B5609-0F64-46D7-9B55-76B7E7695904}" destId="{B50F50D9-C03E-459B-8751-D808BED3AEF1}" srcOrd="0" destOrd="0" parTransId="{639BDE86-885C-475A-89E8-719635ADCB3B}" sibTransId="{38285EFD-AB2D-4211-846F-522ACA2961C0}"/>
    <dgm:cxn modelId="{7B4878C0-27B8-4C8E-8D1D-296AF96F7584}" srcId="{2D7F9E0D-8A01-4678-811C-1E01666662B7}" destId="{9535F0F7-238C-4F81-B37D-B03AF19B4CCD}" srcOrd="3" destOrd="0" parTransId="{E01E2B44-147A-44D5-BA09-E7D9B6900FB8}" sibTransId="{3764D2A5-F60E-4612-82D0-1F049A79E18E}"/>
    <dgm:cxn modelId="{63A6D7C0-AECE-4E4B-B0C1-8CEE2909205C}" srcId="{2C7B5609-0F64-46D7-9B55-76B7E7695904}" destId="{51E9FF1C-D95B-499A-8781-EE5036E7E149}" srcOrd="1" destOrd="0" parTransId="{6767405D-3B73-4936-9875-20A1703075DF}" sibTransId="{C1B7A92B-5A4E-4929-AA78-A07161194706}"/>
    <dgm:cxn modelId="{F29B38CA-C493-4AD2-89AF-7A455FBA0FB6}" type="presOf" srcId="{E648068D-99BF-4892-BB4E-21C870AF97F7}" destId="{5B7BBD8B-640B-443F-A17C-EADCED55D7D4}" srcOrd="0" destOrd="1" presId="urn:microsoft.com/office/officeart/2005/8/layout/vList6"/>
    <dgm:cxn modelId="{652DC8CC-7179-4B68-AB61-C3D453B9A1D6}" type="presOf" srcId="{9535F0F7-238C-4F81-B37D-B03AF19B4CCD}" destId="{3CFEB389-57EB-4F24-82A7-C953D82A04B9}" srcOrd="0" destOrd="0" presId="urn:microsoft.com/office/officeart/2005/8/layout/vList6"/>
    <dgm:cxn modelId="{001AA2DA-DC65-4E7D-B7DB-8B0C48747286}" type="presOf" srcId="{8469F72D-8E96-482D-AD05-C7F18F51031B}" destId="{67056E94-6DE4-4E01-9888-26DA5AEC6880}" srcOrd="0" destOrd="1" presId="urn:microsoft.com/office/officeart/2005/8/layout/vList6"/>
    <dgm:cxn modelId="{5E8D65DC-C889-492D-9816-95F4CD892E5F}" srcId="{0BB41BE5-5063-45DC-8896-AE1DA91C6217}" destId="{E648068D-99BF-4892-BB4E-21C870AF97F7}" srcOrd="1" destOrd="0" parTransId="{B76EACE4-C342-4F3D-B784-749474621550}" sibTransId="{F947EBB0-1427-487E-8FFD-14B7FEC15D71}"/>
    <dgm:cxn modelId="{DE3188DC-C1E3-48B2-824F-83913FC38323}" type="presOf" srcId="{55A214C5-EA77-4871-835F-97FD015FB5EF}" destId="{70B811B0-6D28-45E5-A79A-F28F3EF6A2C7}" srcOrd="0" destOrd="0" presId="urn:microsoft.com/office/officeart/2005/8/layout/vList6"/>
    <dgm:cxn modelId="{752495DC-8756-4BF0-98A4-888E81924F1E}" srcId="{2D7F9E0D-8A01-4678-811C-1E01666662B7}" destId="{A7819700-3D4F-4B0C-95AB-2FD8EBEF23EF}" srcOrd="5" destOrd="0" parTransId="{3B9F771F-1634-4DC6-B0BE-C612D9163EE9}" sibTransId="{7363B85F-2CA5-40B9-9E43-F72E5CA3727C}"/>
    <dgm:cxn modelId="{CB7B4CE3-417F-4647-B12E-89251F647129}" srcId="{2D7F9E0D-8A01-4678-811C-1E01666662B7}" destId="{0BB41BE5-5063-45DC-8896-AE1DA91C6217}" srcOrd="0" destOrd="0" parTransId="{35F2FD51-42EC-4484-9BD0-BC6B223E8734}" sibTransId="{8F12FCD1-74DF-4544-90F1-DFA3FDAFDC2B}"/>
    <dgm:cxn modelId="{C48C29E5-D0F1-476A-A239-FB949FEBD2B4}" srcId="{9535F0F7-238C-4F81-B37D-B03AF19B4CCD}" destId="{39911CB0-216D-476E-A254-9A4442B4B68B}" srcOrd="0" destOrd="0" parTransId="{074B94FC-A6FF-4C53-A284-4EB0D4E44D4A}" sibTransId="{6FD8E6DA-861F-418A-BE78-20B6FED7C356}"/>
    <dgm:cxn modelId="{9AFCADE9-C81E-48BC-BFCF-ABC98726E690}" type="presOf" srcId="{A7819700-3D4F-4B0C-95AB-2FD8EBEF23EF}" destId="{A7B320AB-58C8-4550-80B0-EF33939A3D39}" srcOrd="0" destOrd="0" presId="urn:microsoft.com/office/officeart/2005/8/layout/vList6"/>
    <dgm:cxn modelId="{69AE05EA-6975-4DF9-B753-3C83230F3CF5}" srcId="{3DEA94B4-BBD5-4AC7-A77E-BD3443F540D0}" destId="{8469F72D-8E96-482D-AD05-C7F18F51031B}" srcOrd="1" destOrd="0" parTransId="{B6C81D4C-0654-4C24-9142-0F320E01E78D}" sibTransId="{16D9DAE3-E8EA-40C3-8342-4E85062EBB38}"/>
    <dgm:cxn modelId="{263E02EB-D1D8-4D4F-B4CF-E8EC8CDC9CE6}" srcId="{55A214C5-EA77-4871-835F-97FD015FB5EF}" destId="{F04B0269-3B7F-4EFF-98BD-10C66B15B170}" srcOrd="0" destOrd="0" parTransId="{79F87ADA-30B8-4FF7-A086-03AAFC03176B}" sibTransId="{37712A98-9FA6-4CCD-BC6B-E24E917FE5FB}"/>
    <dgm:cxn modelId="{C4CE4FF1-E1D4-43D1-B44C-D44CBB0884ED}" type="presOf" srcId="{B50F50D9-C03E-459B-8751-D808BED3AEF1}" destId="{7AF7AD49-929E-4421-9688-DA5AD690D73B}" srcOrd="0" destOrd="0" presId="urn:microsoft.com/office/officeart/2005/8/layout/vList6"/>
    <dgm:cxn modelId="{B0191BF5-2E33-4EDB-A9C4-EA8D7E5BE9A2}" type="presOf" srcId="{0BB41BE5-5063-45DC-8896-AE1DA91C6217}" destId="{9462B705-9E57-47FF-B15E-0EA7C7688D7F}" srcOrd="0" destOrd="0" presId="urn:microsoft.com/office/officeart/2005/8/layout/vList6"/>
    <dgm:cxn modelId="{AA9A04F7-E0D3-4AB8-9D7A-568BC616F150}" srcId="{A7819700-3D4F-4B0C-95AB-2FD8EBEF23EF}" destId="{0154359D-F4F0-40C8-A7D6-91EBA743783A}" srcOrd="0" destOrd="0" parTransId="{839143B4-5C81-431D-9F44-B1BCF84BA7E9}" sibTransId="{7C8C48C7-9687-4996-8314-CDCB50178C5B}"/>
    <dgm:cxn modelId="{B3C2B6E5-BAC3-45BC-AC01-67E0AB7B0BCC}" type="presParOf" srcId="{7470D9BB-2C41-4084-8EC6-2E012672CF15}" destId="{000C2A14-D359-4CB9-942F-08D8DB01F214}" srcOrd="0" destOrd="0" presId="urn:microsoft.com/office/officeart/2005/8/layout/vList6"/>
    <dgm:cxn modelId="{EF2BE32B-E1F3-40CF-9551-C078FFFC3806}" type="presParOf" srcId="{000C2A14-D359-4CB9-942F-08D8DB01F214}" destId="{9462B705-9E57-47FF-B15E-0EA7C7688D7F}" srcOrd="0" destOrd="0" presId="urn:microsoft.com/office/officeart/2005/8/layout/vList6"/>
    <dgm:cxn modelId="{155F9604-DBBA-4739-93E9-D7978C3E699E}" type="presParOf" srcId="{000C2A14-D359-4CB9-942F-08D8DB01F214}" destId="{5B7BBD8B-640B-443F-A17C-EADCED55D7D4}" srcOrd="1" destOrd="0" presId="urn:microsoft.com/office/officeart/2005/8/layout/vList6"/>
    <dgm:cxn modelId="{81F18783-A572-4FE6-90B0-A61EC791FBCE}" type="presParOf" srcId="{7470D9BB-2C41-4084-8EC6-2E012672CF15}" destId="{E39F6DBB-80A8-4442-9661-06FAA876C037}" srcOrd="1" destOrd="0" presId="urn:microsoft.com/office/officeart/2005/8/layout/vList6"/>
    <dgm:cxn modelId="{CE30C86F-2CC8-4EED-96C3-0E0975C09191}" type="presParOf" srcId="{7470D9BB-2C41-4084-8EC6-2E012672CF15}" destId="{E52F82D3-8C2E-4530-AC1F-EEE602622C24}" srcOrd="2" destOrd="0" presId="urn:microsoft.com/office/officeart/2005/8/layout/vList6"/>
    <dgm:cxn modelId="{6B491670-8F93-45FC-8A67-25CF496FCD33}" type="presParOf" srcId="{E52F82D3-8C2E-4530-AC1F-EEE602622C24}" destId="{8FC87758-22F9-45AA-AFA2-C6AA5853FA35}" srcOrd="0" destOrd="0" presId="urn:microsoft.com/office/officeart/2005/8/layout/vList6"/>
    <dgm:cxn modelId="{158F4EDC-1E86-4901-97A2-02B3B81978D1}" type="presParOf" srcId="{E52F82D3-8C2E-4530-AC1F-EEE602622C24}" destId="{7AF7AD49-929E-4421-9688-DA5AD690D73B}" srcOrd="1" destOrd="0" presId="urn:microsoft.com/office/officeart/2005/8/layout/vList6"/>
    <dgm:cxn modelId="{F25820F7-6112-4DA3-B1FD-346360E7A3A4}" type="presParOf" srcId="{7470D9BB-2C41-4084-8EC6-2E012672CF15}" destId="{7DCED223-BA0A-467F-9F42-C7DC9E874292}" srcOrd="3" destOrd="0" presId="urn:microsoft.com/office/officeart/2005/8/layout/vList6"/>
    <dgm:cxn modelId="{0DF7B3E9-B709-4301-94E6-228ED54631A2}" type="presParOf" srcId="{7470D9BB-2C41-4084-8EC6-2E012672CF15}" destId="{6A507797-37A6-4AFE-A6BF-22EEF27B6710}" srcOrd="4" destOrd="0" presId="urn:microsoft.com/office/officeart/2005/8/layout/vList6"/>
    <dgm:cxn modelId="{78BADB82-33AD-4790-9A6F-950E63BB88F6}" type="presParOf" srcId="{6A507797-37A6-4AFE-A6BF-22EEF27B6710}" destId="{70B811B0-6D28-45E5-A79A-F28F3EF6A2C7}" srcOrd="0" destOrd="0" presId="urn:microsoft.com/office/officeart/2005/8/layout/vList6"/>
    <dgm:cxn modelId="{B4CAF57B-893A-4354-9D64-52367BBD4729}" type="presParOf" srcId="{6A507797-37A6-4AFE-A6BF-22EEF27B6710}" destId="{C133BADE-9710-4E61-8756-CB5B26E4FA4C}" srcOrd="1" destOrd="0" presId="urn:microsoft.com/office/officeart/2005/8/layout/vList6"/>
    <dgm:cxn modelId="{0241AC3C-E466-43C3-BFDB-0E8AB86F5614}" type="presParOf" srcId="{7470D9BB-2C41-4084-8EC6-2E012672CF15}" destId="{2C5C523F-DBD9-40E7-A652-D98F96763548}" srcOrd="5" destOrd="0" presId="urn:microsoft.com/office/officeart/2005/8/layout/vList6"/>
    <dgm:cxn modelId="{239F45CE-9613-4CF6-8AA7-E9882CE26E0B}" type="presParOf" srcId="{7470D9BB-2C41-4084-8EC6-2E012672CF15}" destId="{2994237D-AEAA-4148-B80A-74657F7E581A}" srcOrd="6" destOrd="0" presId="urn:microsoft.com/office/officeart/2005/8/layout/vList6"/>
    <dgm:cxn modelId="{1527647A-B89B-4424-BFAB-33C9015DF3BD}" type="presParOf" srcId="{2994237D-AEAA-4148-B80A-74657F7E581A}" destId="{3CFEB389-57EB-4F24-82A7-C953D82A04B9}" srcOrd="0" destOrd="0" presId="urn:microsoft.com/office/officeart/2005/8/layout/vList6"/>
    <dgm:cxn modelId="{8CF4C28A-841F-4C21-854D-D8FCC4378DE5}" type="presParOf" srcId="{2994237D-AEAA-4148-B80A-74657F7E581A}" destId="{734E0FA1-DFF9-41B5-A47B-31C90002FE48}" srcOrd="1" destOrd="0" presId="urn:microsoft.com/office/officeart/2005/8/layout/vList6"/>
    <dgm:cxn modelId="{682E61CA-C696-4F21-970C-BAAC59BB724D}" type="presParOf" srcId="{7470D9BB-2C41-4084-8EC6-2E012672CF15}" destId="{27ED0D6F-1555-4C28-8F6A-825EFB09A014}" srcOrd="7" destOrd="0" presId="urn:microsoft.com/office/officeart/2005/8/layout/vList6"/>
    <dgm:cxn modelId="{EE41AA83-8117-4859-B300-C9C804A472A5}" type="presParOf" srcId="{7470D9BB-2C41-4084-8EC6-2E012672CF15}" destId="{1CFA379F-058C-41F2-96B9-85712756F19B}" srcOrd="8" destOrd="0" presId="urn:microsoft.com/office/officeart/2005/8/layout/vList6"/>
    <dgm:cxn modelId="{3625BF1D-FDF1-4DC1-A2F1-7DCFB99A2ADB}" type="presParOf" srcId="{1CFA379F-058C-41F2-96B9-85712756F19B}" destId="{73957C89-DF49-4AB2-B11D-E315C297C0A3}" srcOrd="0" destOrd="0" presId="urn:microsoft.com/office/officeart/2005/8/layout/vList6"/>
    <dgm:cxn modelId="{1C59D646-3CDE-436B-B672-462184BB389B}" type="presParOf" srcId="{1CFA379F-058C-41F2-96B9-85712756F19B}" destId="{67056E94-6DE4-4E01-9888-26DA5AEC6880}" srcOrd="1" destOrd="0" presId="urn:microsoft.com/office/officeart/2005/8/layout/vList6"/>
    <dgm:cxn modelId="{F262558C-0419-4394-97A3-F11FF779A1DA}" type="presParOf" srcId="{7470D9BB-2C41-4084-8EC6-2E012672CF15}" destId="{F60D1016-E83E-4790-B368-35C9E581D4F3}" srcOrd="9" destOrd="0" presId="urn:microsoft.com/office/officeart/2005/8/layout/vList6"/>
    <dgm:cxn modelId="{83F46883-C85E-4DF5-A45F-B55BD6BF0698}" type="presParOf" srcId="{7470D9BB-2C41-4084-8EC6-2E012672CF15}" destId="{9EC0059B-7299-4759-BF3E-EF6A2C8B53CC}" srcOrd="10" destOrd="0" presId="urn:microsoft.com/office/officeart/2005/8/layout/vList6"/>
    <dgm:cxn modelId="{1CB213EC-B44E-4AAB-91A2-A4913F5BCA5E}" type="presParOf" srcId="{9EC0059B-7299-4759-BF3E-EF6A2C8B53CC}" destId="{A7B320AB-58C8-4550-80B0-EF33939A3D39}" srcOrd="0" destOrd="0" presId="urn:microsoft.com/office/officeart/2005/8/layout/vList6"/>
    <dgm:cxn modelId="{023BB6DC-5FD2-47B7-BA2A-D279F22D41C6}" type="presParOf" srcId="{9EC0059B-7299-4759-BF3E-EF6A2C8B53CC}" destId="{B5A9C7F0-3CB8-4FDD-9162-CB66C5BE8C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4B263-A8CF-4487-9EA9-696881A8B41D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C8D6B6D8-2EF3-443C-9783-2BEB7CA03016}">
      <dgm:prSet phldrT="[Κείμενο]"/>
      <dgm:spPr/>
      <dgm:t>
        <a:bodyPr/>
        <a:lstStyle/>
        <a:p>
          <a:pPr algn="ctr"/>
          <a:r>
            <a:rPr lang="el-GR" dirty="0">
              <a:latin typeface="Gotham" panose="02000504050000020004" pitchFamily="2" charset="0"/>
            </a:rPr>
            <a:t>ΑΝΑΠΤΥΞΗ ΗΛΕΚΤΡΟΝΙΚΩΝ ΥΠΟΔΟΜΩΝ</a:t>
          </a:r>
          <a:r>
            <a:rPr lang="en-US" dirty="0">
              <a:latin typeface="Gotham" panose="02000504050000020004" pitchFamily="2" charset="0"/>
            </a:rPr>
            <a:t> </a:t>
          </a:r>
          <a:r>
            <a:rPr lang="el-GR" dirty="0">
              <a:latin typeface="Gotham" panose="02000504050000020004" pitchFamily="2" charset="0"/>
            </a:rPr>
            <a:t>ΚΑΙ ΥΠΗΡΕΣΙΩΝ </a:t>
          </a:r>
        </a:p>
      </dgm:t>
    </dgm:pt>
    <dgm:pt modelId="{3A6C257E-53AC-49EF-9FDC-B59942BC89A1}" type="parTrans" cxnId="{82370C9E-B9CF-4F93-995E-D1F206593D73}">
      <dgm:prSet/>
      <dgm:spPr/>
      <dgm:t>
        <a:bodyPr/>
        <a:lstStyle/>
        <a:p>
          <a:endParaRPr lang="el-GR"/>
        </a:p>
      </dgm:t>
    </dgm:pt>
    <dgm:pt modelId="{7824D647-A246-46C7-927B-57B97243EF36}" type="sibTrans" cxnId="{82370C9E-B9CF-4F93-995E-D1F206593D73}">
      <dgm:prSet/>
      <dgm:spPr/>
      <dgm:t>
        <a:bodyPr/>
        <a:lstStyle/>
        <a:p>
          <a:endParaRPr lang="el-GR"/>
        </a:p>
      </dgm:t>
    </dgm:pt>
    <dgm:pt modelId="{2BF4642B-95EE-48DD-9523-FCFA9B58CC26}">
      <dgm:prSet phldrT="[Κείμενο]"/>
      <dgm:spPr/>
      <dgm:t>
        <a:bodyPr/>
        <a:lstStyle/>
        <a:p>
          <a:pPr algn="ctr"/>
          <a:r>
            <a:rPr lang="el-GR" dirty="0">
              <a:latin typeface="Gotham" panose="02000504050000020004" pitchFamily="2" charset="0"/>
            </a:rPr>
            <a:t>ΤΕΧΝΙΚΕΣ ΑΠΑΙΤΗΣΕΙΣ ΚΑΙ ΤΕΧΝΟΛΟΓΙΚΑ ΔΕΔΟΜΕΝΑ</a:t>
          </a:r>
          <a:endParaRPr lang="en-US" dirty="0">
            <a:latin typeface="Gotham" panose="02000504050000020004" pitchFamily="2" charset="0"/>
          </a:endParaRPr>
        </a:p>
      </dgm:t>
    </dgm:pt>
    <dgm:pt modelId="{916DB66E-D069-4ED2-8F7C-D76F66E4B09D}" type="parTrans" cxnId="{3796EB38-5B94-47EA-9075-ED01CA2EF9BC}">
      <dgm:prSet/>
      <dgm:spPr/>
      <dgm:t>
        <a:bodyPr/>
        <a:lstStyle/>
        <a:p>
          <a:endParaRPr lang="el-GR"/>
        </a:p>
      </dgm:t>
    </dgm:pt>
    <dgm:pt modelId="{63F393CE-8AD2-43B8-81F5-3608238D270C}" type="sibTrans" cxnId="{3796EB38-5B94-47EA-9075-ED01CA2EF9BC}">
      <dgm:prSet/>
      <dgm:spPr/>
      <dgm:t>
        <a:bodyPr/>
        <a:lstStyle/>
        <a:p>
          <a:endParaRPr lang="el-GR"/>
        </a:p>
      </dgm:t>
    </dgm:pt>
    <dgm:pt modelId="{91C78EFF-D7DE-4FC8-A9C5-2157AA25B956}">
      <dgm:prSet phldrT="[Κείμενο]"/>
      <dgm:spPr/>
      <dgm:t>
        <a:bodyPr/>
        <a:lstStyle/>
        <a:p>
          <a:pPr algn="ctr"/>
          <a:r>
            <a:rPr lang="el-GR" dirty="0">
              <a:latin typeface="Gotham" panose="02000504050000020004" pitchFamily="2" charset="0"/>
            </a:rPr>
            <a:t>ΙΔΙΑΙΤΕΡΑ ΧΑΡΑΚΤΗΡΙΣΤΙΚΑ ΤΩΝ ΖΗΤΟΥΜΕΝΩΝ ΕΦΑΡΜΟΓΩΝ</a:t>
          </a:r>
          <a:endParaRPr lang="en-US" dirty="0">
            <a:latin typeface="Gotham" panose="02000504050000020004" pitchFamily="2" charset="0"/>
          </a:endParaRPr>
        </a:p>
      </dgm:t>
    </dgm:pt>
    <dgm:pt modelId="{2CF7BAC6-E064-49A4-A32F-1E0D1EBC2309}" type="parTrans" cxnId="{B422C6C1-C247-47E9-A4D4-283BEF04FA74}">
      <dgm:prSet/>
      <dgm:spPr/>
      <dgm:t>
        <a:bodyPr/>
        <a:lstStyle/>
        <a:p>
          <a:endParaRPr lang="el-GR"/>
        </a:p>
      </dgm:t>
    </dgm:pt>
    <dgm:pt modelId="{8F5E8A9E-4FD3-457C-872F-9185A30C8C7E}" type="sibTrans" cxnId="{B422C6C1-C247-47E9-A4D4-283BEF04FA74}">
      <dgm:prSet/>
      <dgm:spPr/>
      <dgm:t>
        <a:bodyPr/>
        <a:lstStyle/>
        <a:p>
          <a:endParaRPr lang="el-GR"/>
        </a:p>
      </dgm:t>
    </dgm:pt>
    <dgm:pt modelId="{C6375C3A-0FD4-496A-971C-5D7E3F6F3F59}">
      <dgm:prSet phldrT="[Κείμενο]"/>
      <dgm:spPr/>
      <dgm:t>
        <a:bodyPr/>
        <a:lstStyle/>
        <a:p>
          <a:pPr algn="ctr"/>
          <a:r>
            <a:rPr lang="el-GR" dirty="0">
              <a:latin typeface="Gotham" panose="02000504050000020004" pitchFamily="2" charset="0"/>
            </a:rPr>
            <a:t>ΟΛΙΣΤΙΚΗ ΠΡΟΣΕΓΓΙΣΗ ΤΟΥ ΕΡΓΟΥ</a:t>
          </a:r>
          <a:endParaRPr lang="en-US" dirty="0">
            <a:latin typeface="Gotham" panose="02000504050000020004" pitchFamily="2" charset="0"/>
          </a:endParaRPr>
        </a:p>
      </dgm:t>
    </dgm:pt>
    <dgm:pt modelId="{050C953B-8E89-44FF-89BB-AA387D28DB63}" type="parTrans" cxnId="{DCF85C83-16E6-4E3C-9A3C-EAAAD79947B0}">
      <dgm:prSet/>
      <dgm:spPr/>
      <dgm:t>
        <a:bodyPr/>
        <a:lstStyle/>
        <a:p>
          <a:endParaRPr lang="en-US"/>
        </a:p>
      </dgm:t>
    </dgm:pt>
    <dgm:pt modelId="{C8EE2ACD-B582-43C4-B40E-05FC7B07244A}" type="sibTrans" cxnId="{DCF85C83-16E6-4E3C-9A3C-EAAAD79947B0}">
      <dgm:prSet/>
      <dgm:spPr/>
      <dgm:t>
        <a:bodyPr/>
        <a:lstStyle/>
        <a:p>
          <a:endParaRPr lang="en-US"/>
        </a:p>
      </dgm:t>
    </dgm:pt>
    <dgm:pt modelId="{B8EAB5D1-0142-4A97-AE91-02AB561BC971}" type="pres">
      <dgm:prSet presAssocID="{2054B263-A8CF-4487-9EA9-696881A8B41D}" presName="linear" presStyleCnt="0">
        <dgm:presLayoutVars>
          <dgm:animLvl val="lvl"/>
          <dgm:resizeHandles val="exact"/>
        </dgm:presLayoutVars>
      </dgm:prSet>
      <dgm:spPr/>
    </dgm:pt>
    <dgm:pt modelId="{18564069-F7F1-4C71-B831-7D4DD1A0A8D6}" type="pres">
      <dgm:prSet presAssocID="{C8D6B6D8-2EF3-443C-9783-2BEB7CA03016}" presName="parentText" presStyleLbl="node1" presStyleIdx="0" presStyleCnt="4" custScaleY="11247" custLinFactY="-4339" custLinFactNeighborY="-100000">
        <dgm:presLayoutVars>
          <dgm:chMax val="0"/>
          <dgm:bulletEnabled val="1"/>
        </dgm:presLayoutVars>
      </dgm:prSet>
      <dgm:spPr/>
    </dgm:pt>
    <dgm:pt modelId="{BFA5F4ED-3A17-4DF1-9B27-44D8F22AF87A}" type="pres">
      <dgm:prSet presAssocID="{7824D647-A246-46C7-927B-57B97243EF36}" presName="spacer" presStyleCnt="0"/>
      <dgm:spPr/>
    </dgm:pt>
    <dgm:pt modelId="{B0E8842F-852F-4DAD-B101-1F9C6AAB7A17}" type="pres">
      <dgm:prSet presAssocID="{2BF4642B-95EE-48DD-9523-FCFA9B58CC26}" presName="parentText" presStyleLbl="node1" presStyleIdx="1" presStyleCnt="4" custScaleY="11479" custLinFactY="-5415" custLinFactNeighborX="-64" custLinFactNeighborY="-100000">
        <dgm:presLayoutVars>
          <dgm:chMax val="0"/>
          <dgm:bulletEnabled val="1"/>
        </dgm:presLayoutVars>
      </dgm:prSet>
      <dgm:spPr/>
    </dgm:pt>
    <dgm:pt modelId="{8648F41F-AD16-4366-B545-C17C7E7C1551}" type="pres">
      <dgm:prSet presAssocID="{63F393CE-8AD2-43B8-81F5-3608238D270C}" presName="spacer" presStyleCnt="0"/>
      <dgm:spPr/>
    </dgm:pt>
    <dgm:pt modelId="{A3DC3929-DAD4-4587-B604-65B2256E0873}" type="pres">
      <dgm:prSet presAssocID="{91C78EFF-D7DE-4FC8-A9C5-2157AA25B956}" presName="parentText" presStyleLbl="node1" presStyleIdx="2" presStyleCnt="4" custScaleY="11087" custLinFactY="-8096" custLinFactNeighborY="-100000">
        <dgm:presLayoutVars>
          <dgm:chMax val="0"/>
          <dgm:bulletEnabled val="1"/>
        </dgm:presLayoutVars>
      </dgm:prSet>
      <dgm:spPr/>
    </dgm:pt>
    <dgm:pt modelId="{A0569602-FEA9-44CB-A6DB-80C7D7B7E802}" type="pres">
      <dgm:prSet presAssocID="{8F5E8A9E-4FD3-457C-872F-9185A30C8C7E}" presName="spacer" presStyleCnt="0"/>
      <dgm:spPr/>
    </dgm:pt>
    <dgm:pt modelId="{8C2EC239-D243-4565-BBA3-B43A8BF46155}" type="pres">
      <dgm:prSet presAssocID="{C6375C3A-0FD4-496A-971C-5D7E3F6F3F59}" presName="parentText" presStyleLbl="node1" presStyleIdx="3" presStyleCnt="4" custScaleY="11012" custLinFactY="-11468" custLinFactNeighborY="-100000">
        <dgm:presLayoutVars>
          <dgm:chMax val="0"/>
          <dgm:bulletEnabled val="1"/>
        </dgm:presLayoutVars>
      </dgm:prSet>
      <dgm:spPr/>
    </dgm:pt>
  </dgm:ptLst>
  <dgm:cxnLst>
    <dgm:cxn modelId="{3796EB38-5B94-47EA-9075-ED01CA2EF9BC}" srcId="{2054B263-A8CF-4487-9EA9-696881A8B41D}" destId="{2BF4642B-95EE-48DD-9523-FCFA9B58CC26}" srcOrd="1" destOrd="0" parTransId="{916DB66E-D069-4ED2-8F7C-D76F66E4B09D}" sibTransId="{63F393CE-8AD2-43B8-81F5-3608238D270C}"/>
    <dgm:cxn modelId="{61EB004D-0940-4401-84B4-7FF9B7F8BE2E}" type="presOf" srcId="{C6375C3A-0FD4-496A-971C-5D7E3F6F3F59}" destId="{8C2EC239-D243-4565-BBA3-B43A8BF46155}" srcOrd="0" destOrd="0" presId="urn:microsoft.com/office/officeart/2005/8/layout/vList2"/>
    <dgm:cxn modelId="{0C33057E-7DDF-45EB-A9BD-901BA29FB0FE}" type="presOf" srcId="{2BF4642B-95EE-48DD-9523-FCFA9B58CC26}" destId="{B0E8842F-852F-4DAD-B101-1F9C6AAB7A17}" srcOrd="0" destOrd="0" presId="urn:microsoft.com/office/officeart/2005/8/layout/vList2"/>
    <dgm:cxn modelId="{DCF85C83-16E6-4E3C-9A3C-EAAAD79947B0}" srcId="{2054B263-A8CF-4487-9EA9-696881A8B41D}" destId="{C6375C3A-0FD4-496A-971C-5D7E3F6F3F59}" srcOrd="3" destOrd="0" parTransId="{050C953B-8E89-44FF-89BB-AA387D28DB63}" sibTransId="{C8EE2ACD-B582-43C4-B40E-05FC7B07244A}"/>
    <dgm:cxn modelId="{1F02AA93-B257-4F0E-A8F0-A9E70032CFFC}" type="presOf" srcId="{C8D6B6D8-2EF3-443C-9783-2BEB7CA03016}" destId="{18564069-F7F1-4C71-B831-7D4DD1A0A8D6}" srcOrd="0" destOrd="0" presId="urn:microsoft.com/office/officeart/2005/8/layout/vList2"/>
    <dgm:cxn modelId="{82370C9E-B9CF-4F93-995E-D1F206593D73}" srcId="{2054B263-A8CF-4487-9EA9-696881A8B41D}" destId="{C8D6B6D8-2EF3-443C-9783-2BEB7CA03016}" srcOrd="0" destOrd="0" parTransId="{3A6C257E-53AC-49EF-9FDC-B59942BC89A1}" sibTransId="{7824D647-A246-46C7-927B-57B97243EF36}"/>
    <dgm:cxn modelId="{04D70BBE-0803-457A-9174-0DAE25A7E0AD}" type="presOf" srcId="{2054B263-A8CF-4487-9EA9-696881A8B41D}" destId="{B8EAB5D1-0142-4A97-AE91-02AB561BC971}" srcOrd="0" destOrd="0" presId="urn:microsoft.com/office/officeart/2005/8/layout/vList2"/>
    <dgm:cxn modelId="{B422C6C1-C247-47E9-A4D4-283BEF04FA74}" srcId="{2054B263-A8CF-4487-9EA9-696881A8B41D}" destId="{91C78EFF-D7DE-4FC8-A9C5-2157AA25B956}" srcOrd="2" destOrd="0" parTransId="{2CF7BAC6-E064-49A4-A32F-1E0D1EBC2309}" sibTransId="{8F5E8A9E-4FD3-457C-872F-9185A30C8C7E}"/>
    <dgm:cxn modelId="{D24D47E9-B4D8-4ABE-833C-3841F1427119}" type="presOf" srcId="{91C78EFF-D7DE-4FC8-A9C5-2157AA25B956}" destId="{A3DC3929-DAD4-4587-B604-65B2256E0873}" srcOrd="0" destOrd="0" presId="urn:microsoft.com/office/officeart/2005/8/layout/vList2"/>
    <dgm:cxn modelId="{0821BF5B-F9E5-4762-9D2D-66401254D0DF}" type="presParOf" srcId="{B8EAB5D1-0142-4A97-AE91-02AB561BC971}" destId="{18564069-F7F1-4C71-B831-7D4DD1A0A8D6}" srcOrd="0" destOrd="0" presId="urn:microsoft.com/office/officeart/2005/8/layout/vList2"/>
    <dgm:cxn modelId="{D014B520-48B3-4D65-90A2-B104E6CF467A}" type="presParOf" srcId="{B8EAB5D1-0142-4A97-AE91-02AB561BC971}" destId="{BFA5F4ED-3A17-4DF1-9B27-44D8F22AF87A}" srcOrd="1" destOrd="0" presId="urn:microsoft.com/office/officeart/2005/8/layout/vList2"/>
    <dgm:cxn modelId="{2C89123F-2C78-4483-A3FB-53E95B46D235}" type="presParOf" srcId="{B8EAB5D1-0142-4A97-AE91-02AB561BC971}" destId="{B0E8842F-852F-4DAD-B101-1F9C6AAB7A17}" srcOrd="2" destOrd="0" presId="urn:microsoft.com/office/officeart/2005/8/layout/vList2"/>
    <dgm:cxn modelId="{9EC8C851-EAD9-4414-8181-603596BC9918}" type="presParOf" srcId="{B8EAB5D1-0142-4A97-AE91-02AB561BC971}" destId="{8648F41F-AD16-4366-B545-C17C7E7C1551}" srcOrd="3" destOrd="0" presId="urn:microsoft.com/office/officeart/2005/8/layout/vList2"/>
    <dgm:cxn modelId="{BC27C8AD-6D23-44D9-884A-325289393953}" type="presParOf" srcId="{B8EAB5D1-0142-4A97-AE91-02AB561BC971}" destId="{A3DC3929-DAD4-4587-B604-65B2256E0873}" srcOrd="4" destOrd="0" presId="urn:microsoft.com/office/officeart/2005/8/layout/vList2"/>
    <dgm:cxn modelId="{BABC71AA-8652-4DFD-8A43-02E8F4D490B9}" type="presParOf" srcId="{B8EAB5D1-0142-4A97-AE91-02AB561BC971}" destId="{A0569602-FEA9-44CB-A6DB-80C7D7B7E802}" srcOrd="5" destOrd="0" presId="urn:microsoft.com/office/officeart/2005/8/layout/vList2"/>
    <dgm:cxn modelId="{C0F9D159-D672-4F24-878F-4D08355624FE}" type="presParOf" srcId="{B8EAB5D1-0142-4A97-AE91-02AB561BC971}" destId="{8C2EC239-D243-4565-BBA3-B43A8BF461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4B263-A8CF-4487-9EA9-696881A8B41D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C8D6B6D8-2EF3-443C-9783-2BEB7CA03016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ΙΣΧΥΡΗ ΠΑΡΟΥΣΙΑ ΕΠΙΜΕΛΗΤΗΡΙΟΥ ΑΙΤΩΛΟΑΚΑΡΝΑΝΙΑΣ ΣΤΑ ΕΠΙΧΕΙΡΗΜΑΤΙΚΑ ΔΡΩΜΕΝΑ</a:t>
          </a:r>
        </a:p>
      </dgm:t>
    </dgm:pt>
    <dgm:pt modelId="{3A6C257E-53AC-49EF-9FDC-B59942BC89A1}" type="parTrans" cxnId="{82370C9E-B9CF-4F93-995E-D1F206593D73}">
      <dgm:prSet/>
      <dgm:spPr/>
      <dgm:t>
        <a:bodyPr/>
        <a:lstStyle/>
        <a:p>
          <a:endParaRPr lang="el-GR"/>
        </a:p>
      </dgm:t>
    </dgm:pt>
    <dgm:pt modelId="{7824D647-A246-46C7-927B-57B97243EF36}" type="sibTrans" cxnId="{82370C9E-B9CF-4F93-995E-D1F206593D73}">
      <dgm:prSet/>
      <dgm:spPr/>
      <dgm:t>
        <a:bodyPr/>
        <a:lstStyle/>
        <a:p>
          <a:endParaRPr lang="el-GR"/>
        </a:p>
      </dgm:t>
    </dgm:pt>
    <dgm:pt modelId="{2BF4642B-95EE-48DD-9523-FCFA9B58CC26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ΥΙΟΘΕΤΗΣΗ ΝΕΩΝ ΦΙΛΟΣΟΦΙΩΝ ΣΤΡΑΤΗΓΙΚΗΣ ΚΑΙ ΠΡΑΚΤΙΚΩΝ</a:t>
          </a:r>
          <a:endParaRPr lang="en-US" sz="1800" dirty="0">
            <a:latin typeface="Gotham" panose="02000504050000020004" pitchFamily="2" charset="0"/>
          </a:endParaRPr>
        </a:p>
      </dgm:t>
    </dgm:pt>
    <dgm:pt modelId="{916DB66E-D069-4ED2-8F7C-D76F66E4B09D}" type="parTrans" cxnId="{3796EB38-5B94-47EA-9075-ED01CA2EF9BC}">
      <dgm:prSet/>
      <dgm:spPr/>
      <dgm:t>
        <a:bodyPr/>
        <a:lstStyle/>
        <a:p>
          <a:endParaRPr lang="el-GR"/>
        </a:p>
      </dgm:t>
    </dgm:pt>
    <dgm:pt modelId="{63F393CE-8AD2-43B8-81F5-3608238D270C}" type="sibTrans" cxnId="{3796EB38-5B94-47EA-9075-ED01CA2EF9BC}">
      <dgm:prSet/>
      <dgm:spPr/>
      <dgm:t>
        <a:bodyPr/>
        <a:lstStyle/>
        <a:p>
          <a:endParaRPr lang="el-GR"/>
        </a:p>
      </dgm:t>
    </dgm:pt>
    <dgm:pt modelId="{91C78EFF-D7DE-4FC8-A9C5-2157AA25B956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ΓΝΩΣΤΟΠΟΙΗΣΗ ΠΡΑΓΜΑΤΙΚΩΝ ΑΝΑΓΚΩΝ ΤΩΝ ΕΠΙΧΕΙΡΗΣΕΩΝ</a:t>
          </a:r>
          <a:endParaRPr lang="en-US" sz="1800" dirty="0">
            <a:latin typeface="Gotham" panose="02000504050000020004" pitchFamily="2" charset="0"/>
          </a:endParaRPr>
        </a:p>
      </dgm:t>
    </dgm:pt>
    <dgm:pt modelId="{2CF7BAC6-E064-49A4-A32F-1E0D1EBC2309}" type="parTrans" cxnId="{B422C6C1-C247-47E9-A4D4-283BEF04FA74}">
      <dgm:prSet/>
      <dgm:spPr/>
      <dgm:t>
        <a:bodyPr/>
        <a:lstStyle/>
        <a:p>
          <a:endParaRPr lang="el-GR"/>
        </a:p>
      </dgm:t>
    </dgm:pt>
    <dgm:pt modelId="{8F5E8A9E-4FD3-457C-872F-9185A30C8C7E}" type="sibTrans" cxnId="{B422C6C1-C247-47E9-A4D4-283BEF04FA74}">
      <dgm:prSet/>
      <dgm:spPr/>
      <dgm:t>
        <a:bodyPr/>
        <a:lstStyle/>
        <a:p>
          <a:endParaRPr lang="el-GR"/>
        </a:p>
      </dgm:t>
    </dgm:pt>
    <dgm:pt modelId="{C6375C3A-0FD4-496A-971C-5D7E3F6F3F59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ΑΝΑΠΤΥΞΗ ΕΜΠΟΡΙΟΥ, ΒΙΟΜΗΧΑΝΙΑΣ, ΒΙΟΤΕΧΝΙΑΣ, ΥΠΗΡΕΣΙΩΝ ΚΑΙ ΚΑΘΕ ΚΛΑΔΟΥ ΤΗΣ ΟΙΚΟΝΟΜΙΑΣ</a:t>
          </a:r>
          <a:endParaRPr lang="en-US" sz="1800" dirty="0">
            <a:latin typeface="Gotham" panose="02000504050000020004" pitchFamily="2" charset="0"/>
          </a:endParaRPr>
        </a:p>
      </dgm:t>
    </dgm:pt>
    <dgm:pt modelId="{050C953B-8E89-44FF-89BB-AA387D28DB63}" type="parTrans" cxnId="{DCF85C83-16E6-4E3C-9A3C-EAAAD79947B0}">
      <dgm:prSet/>
      <dgm:spPr/>
      <dgm:t>
        <a:bodyPr/>
        <a:lstStyle/>
        <a:p>
          <a:endParaRPr lang="en-US"/>
        </a:p>
      </dgm:t>
    </dgm:pt>
    <dgm:pt modelId="{C8EE2ACD-B582-43C4-B40E-05FC7B07244A}" type="sibTrans" cxnId="{DCF85C83-16E6-4E3C-9A3C-EAAAD79947B0}">
      <dgm:prSet/>
      <dgm:spPr/>
      <dgm:t>
        <a:bodyPr/>
        <a:lstStyle/>
        <a:p>
          <a:endParaRPr lang="en-US"/>
        </a:p>
      </dgm:t>
    </dgm:pt>
    <dgm:pt modelId="{40A6D96A-6548-4176-A5FA-0C17DE964C4F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ΑΝΑΔΕΙΞΗ ΑΝΤΑΓΩΝΙΣΤΙΚΩΝ ΠΛΕΟΝΕΚΤΗΜΑΤΩΝ ΤΗΣ ΠΕΡΙΟΧΗΣ ΠΡΟΩΘΟΝΤΑΣ ΤΗΝ ΕΠΙΧΕΙΡΗΜΑΤΙΚΟΤΗΤΑ</a:t>
          </a:r>
          <a:endParaRPr lang="en-US" sz="1800" dirty="0">
            <a:latin typeface="Gotham" panose="02000504050000020004" pitchFamily="2" charset="0"/>
          </a:endParaRPr>
        </a:p>
      </dgm:t>
    </dgm:pt>
    <dgm:pt modelId="{60D2F62D-3651-4677-A7FD-EB8F6562FF1C}" type="parTrans" cxnId="{8C21532C-01EA-4531-8787-0361EFBFB468}">
      <dgm:prSet/>
      <dgm:spPr/>
      <dgm:t>
        <a:bodyPr/>
        <a:lstStyle/>
        <a:p>
          <a:endParaRPr lang="en-US"/>
        </a:p>
      </dgm:t>
    </dgm:pt>
    <dgm:pt modelId="{1C09B282-017C-449B-8837-314F79F0F877}" type="sibTrans" cxnId="{8C21532C-01EA-4531-8787-0361EFBFB468}">
      <dgm:prSet/>
      <dgm:spPr/>
      <dgm:t>
        <a:bodyPr/>
        <a:lstStyle/>
        <a:p>
          <a:endParaRPr lang="en-US"/>
        </a:p>
      </dgm:t>
    </dgm:pt>
    <dgm:pt modelId="{FA2D14F2-D93F-4D8E-B61E-99AD5CA844E6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ΠΡΟΒΟΛΗ ΤΟΠΙΚΩΝ ΠΡΟΪΟΝΤΩΝ ΣΤΗΝ ΕΘΝΙΚΗ ΚΑΙ ΠΑΓΚΟΣΜΙΑ ΑΓΟΡΑ</a:t>
          </a:r>
          <a:endParaRPr lang="en-US" sz="1800" dirty="0">
            <a:latin typeface="Gotham" panose="02000504050000020004" pitchFamily="2" charset="0"/>
          </a:endParaRPr>
        </a:p>
      </dgm:t>
    </dgm:pt>
    <dgm:pt modelId="{FF3F1B26-A74B-497E-B9E2-02BF5F711E92}" type="parTrans" cxnId="{97C0A51B-8B57-4E22-8CE3-581A01DBF95B}">
      <dgm:prSet/>
      <dgm:spPr/>
      <dgm:t>
        <a:bodyPr/>
        <a:lstStyle/>
        <a:p>
          <a:endParaRPr lang="en-US"/>
        </a:p>
      </dgm:t>
    </dgm:pt>
    <dgm:pt modelId="{CE856310-F887-4065-8D10-D2763AF938DF}" type="sibTrans" cxnId="{97C0A51B-8B57-4E22-8CE3-581A01DBF95B}">
      <dgm:prSet/>
      <dgm:spPr/>
      <dgm:t>
        <a:bodyPr/>
        <a:lstStyle/>
        <a:p>
          <a:endParaRPr lang="en-US"/>
        </a:p>
      </dgm:t>
    </dgm:pt>
    <dgm:pt modelId="{C58EF578-87F2-498B-B154-195345932EE8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ΑΝΑΔΕΙΞΗ ΤΟΥ ΣΥΝΟΛΟΥ ΤΩΝ ΤΟΥΡΙΣΤΙΚΩΝ ΠΡΟΪΟΝΤΩΝ ΤΗΣ ΠΕΡΙΟΧΗΣ (ΔΙΑΜΟΝΗ, ΕΣΤΙΑΣΗ, ΔΡΑΣΤΗΡΙΟΤΗΤΕΣ, ΤΟΠΙΚΑ ΠΡΟΪΟΝΤΑ) </a:t>
          </a:r>
        </a:p>
      </dgm:t>
    </dgm:pt>
    <dgm:pt modelId="{CF0A349C-1D77-4EFA-B9AA-DADA5DC6034F}" type="parTrans" cxnId="{1269EFB8-6F65-47E1-A117-FC90A3CF8A7D}">
      <dgm:prSet/>
      <dgm:spPr/>
      <dgm:t>
        <a:bodyPr/>
        <a:lstStyle/>
        <a:p>
          <a:endParaRPr lang="en-US"/>
        </a:p>
      </dgm:t>
    </dgm:pt>
    <dgm:pt modelId="{D0F15288-2CDD-491B-A4BB-0D0160C60764}" type="sibTrans" cxnId="{1269EFB8-6F65-47E1-A117-FC90A3CF8A7D}">
      <dgm:prSet/>
      <dgm:spPr/>
      <dgm:t>
        <a:bodyPr/>
        <a:lstStyle/>
        <a:p>
          <a:endParaRPr lang="en-US"/>
        </a:p>
      </dgm:t>
    </dgm:pt>
    <dgm:pt modelId="{B8EAB5D1-0142-4A97-AE91-02AB561BC971}" type="pres">
      <dgm:prSet presAssocID="{2054B263-A8CF-4487-9EA9-696881A8B41D}" presName="linear" presStyleCnt="0">
        <dgm:presLayoutVars>
          <dgm:animLvl val="lvl"/>
          <dgm:resizeHandles val="exact"/>
        </dgm:presLayoutVars>
      </dgm:prSet>
      <dgm:spPr/>
    </dgm:pt>
    <dgm:pt modelId="{18564069-F7F1-4C71-B831-7D4DD1A0A8D6}" type="pres">
      <dgm:prSet presAssocID="{C8D6B6D8-2EF3-443C-9783-2BEB7CA03016}" presName="parentText" presStyleLbl="node1" presStyleIdx="0" presStyleCnt="7" custScaleY="23124" custLinFactY="-50551" custLinFactNeighborX="-419" custLinFactNeighborY="-100000">
        <dgm:presLayoutVars>
          <dgm:chMax val="0"/>
          <dgm:bulletEnabled val="1"/>
        </dgm:presLayoutVars>
      </dgm:prSet>
      <dgm:spPr/>
    </dgm:pt>
    <dgm:pt modelId="{BFA5F4ED-3A17-4DF1-9B27-44D8F22AF87A}" type="pres">
      <dgm:prSet presAssocID="{7824D647-A246-46C7-927B-57B97243EF36}" presName="spacer" presStyleCnt="0"/>
      <dgm:spPr/>
    </dgm:pt>
    <dgm:pt modelId="{B0E8842F-852F-4DAD-B101-1F9C6AAB7A17}" type="pres">
      <dgm:prSet presAssocID="{2BF4642B-95EE-48DD-9523-FCFA9B58CC26}" presName="parentText" presStyleLbl="node1" presStyleIdx="1" presStyleCnt="7" custScaleY="24540" custLinFactNeighborY="-68335">
        <dgm:presLayoutVars>
          <dgm:chMax val="0"/>
          <dgm:bulletEnabled val="1"/>
        </dgm:presLayoutVars>
      </dgm:prSet>
      <dgm:spPr/>
    </dgm:pt>
    <dgm:pt modelId="{8648F41F-AD16-4366-B545-C17C7E7C1551}" type="pres">
      <dgm:prSet presAssocID="{63F393CE-8AD2-43B8-81F5-3608238D270C}" presName="spacer" presStyleCnt="0"/>
      <dgm:spPr/>
    </dgm:pt>
    <dgm:pt modelId="{A3DC3929-DAD4-4587-B604-65B2256E0873}" type="pres">
      <dgm:prSet presAssocID="{91C78EFF-D7DE-4FC8-A9C5-2157AA25B956}" presName="parentText" presStyleLbl="node1" presStyleIdx="2" presStyleCnt="7" custScaleY="19713" custLinFactY="-5002" custLinFactNeighborY="-100000">
        <dgm:presLayoutVars>
          <dgm:chMax val="0"/>
          <dgm:bulletEnabled val="1"/>
        </dgm:presLayoutVars>
      </dgm:prSet>
      <dgm:spPr/>
    </dgm:pt>
    <dgm:pt modelId="{A0569602-FEA9-44CB-A6DB-80C7D7B7E802}" type="pres">
      <dgm:prSet presAssocID="{8F5E8A9E-4FD3-457C-872F-9185A30C8C7E}" presName="spacer" presStyleCnt="0"/>
      <dgm:spPr/>
    </dgm:pt>
    <dgm:pt modelId="{8C2EC239-D243-4565-BBA3-B43A8BF46155}" type="pres">
      <dgm:prSet presAssocID="{C6375C3A-0FD4-496A-971C-5D7E3F6F3F59}" presName="parentText" presStyleLbl="node1" presStyleIdx="3" presStyleCnt="7" custScaleY="43291" custLinFactY="-10048" custLinFactNeighborY="-100000">
        <dgm:presLayoutVars>
          <dgm:chMax val="0"/>
          <dgm:bulletEnabled val="1"/>
        </dgm:presLayoutVars>
      </dgm:prSet>
      <dgm:spPr/>
    </dgm:pt>
    <dgm:pt modelId="{9C28C9EA-32B7-4806-849D-87012C4466C0}" type="pres">
      <dgm:prSet presAssocID="{C8EE2ACD-B582-43C4-B40E-05FC7B07244A}" presName="spacer" presStyleCnt="0"/>
      <dgm:spPr/>
    </dgm:pt>
    <dgm:pt modelId="{DAC29E76-8894-4674-B953-630127C32264}" type="pres">
      <dgm:prSet presAssocID="{40A6D96A-6548-4176-A5FA-0C17DE964C4F}" presName="parentText" presStyleLbl="node1" presStyleIdx="4" presStyleCnt="7" custScaleY="43575" custLinFactY="-14631" custLinFactNeighborY="-100000">
        <dgm:presLayoutVars>
          <dgm:chMax val="0"/>
          <dgm:bulletEnabled val="1"/>
        </dgm:presLayoutVars>
      </dgm:prSet>
      <dgm:spPr/>
    </dgm:pt>
    <dgm:pt modelId="{8B03DBF3-A3DD-4152-BA27-A5E1D7E8F835}" type="pres">
      <dgm:prSet presAssocID="{1C09B282-017C-449B-8837-314F79F0F877}" presName="spacer" presStyleCnt="0"/>
      <dgm:spPr/>
    </dgm:pt>
    <dgm:pt modelId="{171BEFFF-87F0-4651-9E23-C8D66DFF9FC2}" type="pres">
      <dgm:prSet presAssocID="{FA2D14F2-D93F-4D8E-B61E-99AD5CA844E6}" presName="parentText" presStyleLbl="node1" presStyleIdx="5" presStyleCnt="7" custScaleY="34991" custLinFactY="-19498" custLinFactNeighborY="-100000">
        <dgm:presLayoutVars>
          <dgm:chMax val="0"/>
          <dgm:bulletEnabled val="1"/>
        </dgm:presLayoutVars>
      </dgm:prSet>
      <dgm:spPr/>
    </dgm:pt>
    <dgm:pt modelId="{4D395D4E-6B8A-4059-BF9E-8571D20FBD15}" type="pres">
      <dgm:prSet presAssocID="{CE856310-F887-4065-8D10-D2763AF938DF}" presName="spacer" presStyleCnt="0"/>
      <dgm:spPr/>
    </dgm:pt>
    <dgm:pt modelId="{0924A1AD-9051-4D03-BBF1-F2A7B3075EE5}" type="pres">
      <dgm:prSet presAssocID="{C58EF578-87F2-498B-B154-195345932EE8}" presName="parentText" presStyleLbl="node1" presStyleIdx="6" presStyleCnt="7" custScaleY="44004" custLinFactY="-27802" custLinFactNeighborY="-100000">
        <dgm:presLayoutVars>
          <dgm:chMax val="0"/>
          <dgm:bulletEnabled val="1"/>
        </dgm:presLayoutVars>
      </dgm:prSet>
      <dgm:spPr/>
    </dgm:pt>
  </dgm:ptLst>
  <dgm:cxnLst>
    <dgm:cxn modelId="{2F267A05-24A3-48CB-8BBE-7034E1661A5F}" type="presOf" srcId="{FA2D14F2-D93F-4D8E-B61E-99AD5CA844E6}" destId="{171BEFFF-87F0-4651-9E23-C8D66DFF9FC2}" srcOrd="0" destOrd="0" presId="urn:microsoft.com/office/officeart/2005/8/layout/vList2"/>
    <dgm:cxn modelId="{97C0A51B-8B57-4E22-8CE3-581A01DBF95B}" srcId="{2054B263-A8CF-4487-9EA9-696881A8B41D}" destId="{FA2D14F2-D93F-4D8E-B61E-99AD5CA844E6}" srcOrd="5" destOrd="0" parTransId="{FF3F1B26-A74B-497E-B9E2-02BF5F711E92}" sibTransId="{CE856310-F887-4065-8D10-D2763AF938DF}"/>
    <dgm:cxn modelId="{8C21532C-01EA-4531-8787-0361EFBFB468}" srcId="{2054B263-A8CF-4487-9EA9-696881A8B41D}" destId="{40A6D96A-6548-4176-A5FA-0C17DE964C4F}" srcOrd="4" destOrd="0" parTransId="{60D2F62D-3651-4677-A7FD-EB8F6562FF1C}" sibTransId="{1C09B282-017C-449B-8837-314F79F0F877}"/>
    <dgm:cxn modelId="{3796EB38-5B94-47EA-9075-ED01CA2EF9BC}" srcId="{2054B263-A8CF-4487-9EA9-696881A8B41D}" destId="{2BF4642B-95EE-48DD-9523-FCFA9B58CC26}" srcOrd="1" destOrd="0" parTransId="{916DB66E-D069-4ED2-8F7C-D76F66E4B09D}" sibTransId="{63F393CE-8AD2-43B8-81F5-3608238D270C}"/>
    <dgm:cxn modelId="{61EB004D-0940-4401-84B4-7FF9B7F8BE2E}" type="presOf" srcId="{C6375C3A-0FD4-496A-971C-5D7E3F6F3F59}" destId="{8C2EC239-D243-4565-BBA3-B43A8BF46155}" srcOrd="0" destOrd="0" presId="urn:microsoft.com/office/officeart/2005/8/layout/vList2"/>
    <dgm:cxn modelId="{0C33057E-7DDF-45EB-A9BD-901BA29FB0FE}" type="presOf" srcId="{2BF4642B-95EE-48DD-9523-FCFA9B58CC26}" destId="{B0E8842F-852F-4DAD-B101-1F9C6AAB7A17}" srcOrd="0" destOrd="0" presId="urn:microsoft.com/office/officeart/2005/8/layout/vList2"/>
    <dgm:cxn modelId="{DCF85C83-16E6-4E3C-9A3C-EAAAD79947B0}" srcId="{2054B263-A8CF-4487-9EA9-696881A8B41D}" destId="{C6375C3A-0FD4-496A-971C-5D7E3F6F3F59}" srcOrd="3" destOrd="0" parTransId="{050C953B-8E89-44FF-89BB-AA387D28DB63}" sibTransId="{C8EE2ACD-B582-43C4-B40E-05FC7B07244A}"/>
    <dgm:cxn modelId="{C334D68F-490D-4F6A-84E0-A1EA4AE6003A}" type="presOf" srcId="{C58EF578-87F2-498B-B154-195345932EE8}" destId="{0924A1AD-9051-4D03-BBF1-F2A7B3075EE5}" srcOrd="0" destOrd="0" presId="urn:microsoft.com/office/officeart/2005/8/layout/vList2"/>
    <dgm:cxn modelId="{1F02AA93-B257-4F0E-A8F0-A9E70032CFFC}" type="presOf" srcId="{C8D6B6D8-2EF3-443C-9783-2BEB7CA03016}" destId="{18564069-F7F1-4C71-B831-7D4DD1A0A8D6}" srcOrd="0" destOrd="0" presId="urn:microsoft.com/office/officeart/2005/8/layout/vList2"/>
    <dgm:cxn modelId="{82370C9E-B9CF-4F93-995E-D1F206593D73}" srcId="{2054B263-A8CF-4487-9EA9-696881A8B41D}" destId="{C8D6B6D8-2EF3-443C-9783-2BEB7CA03016}" srcOrd="0" destOrd="0" parTransId="{3A6C257E-53AC-49EF-9FDC-B59942BC89A1}" sibTransId="{7824D647-A246-46C7-927B-57B97243EF36}"/>
    <dgm:cxn modelId="{1269EFB8-6F65-47E1-A117-FC90A3CF8A7D}" srcId="{2054B263-A8CF-4487-9EA9-696881A8B41D}" destId="{C58EF578-87F2-498B-B154-195345932EE8}" srcOrd="6" destOrd="0" parTransId="{CF0A349C-1D77-4EFA-B9AA-DADA5DC6034F}" sibTransId="{D0F15288-2CDD-491B-A4BB-0D0160C60764}"/>
    <dgm:cxn modelId="{04D70BBE-0803-457A-9174-0DAE25A7E0AD}" type="presOf" srcId="{2054B263-A8CF-4487-9EA9-696881A8B41D}" destId="{B8EAB5D1-0142-4A97-AE91-02AB561BC971}" srcOrd="0" destOrd="0" presId="urn:microsoft.com/office/officeart/2005/8/layout/vList2"/>
    <dgm:cxn modelId="{B422C6C1-C247-47E9-A4D4-283BEF04FA74}" srcId="{2054B263-A8CF-4487-9EA9-696881A8B41D}" destId="{91C78EFF-D7DE-4FC8-A9C5-2157AA25B956}" srcOrd="2" destOrd="0" parTransId="{2CF7BAC6-E064-49A4-A32F-1E0D1EBC2309}" sibTransId="{8F5E8A9E-4FD3-457C-872F-9185A30C8C7E}"/>
    <dgm:cxn modelId="{7DF874DF-E755-4478-B2F9-9A535198FCC9}" type="presOf" srcId="{40A6D96A-6548-4176-A5FA-0C17DE964C4F}" destId="{DAC29E76-8894-4674-B953-630127C32264}" srcOrd="0" destOrd="0" presId="urn:microsoft.com/office/officeart/2005/8/layout/vList2"/>
    <dgm:cxn modelId="{D24D47E9-B4D8-4ABE-833C-3841F1427119}" type="presOf" srcId="{91C78EFF-D7DE-4FC8-A9C5-2157AA25B956}" destId="{A3DC3929-DAD4-4587-B604-65B2256E0873}" srcOrd="0" destOrd="0" presId="urn:microsoft.com/office/officeart/2005/8/layout/vList2"/>
    <dgm:cxn modelId="{0821BF5B-F9E5-4762-9D2D-66401254D0DF}" type="presParOf" srcId="{B8EAB5D1-0142-4A97-AE91-02AB561BC971}" destId="{18564069-F7F1-4C71-B831-7D4DD1A0A8D6}" srcOrd="0" destOrd="0" presId="urn:microsoft.com/office/officeart/2005/8/layout/vList2"/>
    <dgm:cxn modelId="{D014B520-48B3-4D65-90A2-B104E6CF467A}" type="presParOf" srcId="{B8EAB5D1-0142-4A97-AE91-02AB561BC971}" destId="{BFA5F4ED-3A17-4DF1-9B27-44D8F22AF87A}" srcOrd="1" destOrd="0" presId="urn:microsoft.com/office/officeart/2005/8/layout/vList2"/>
    <dgm:cxn modelId="{2C89123F-2C78-4483-A3FB-53E95B46D235}" type="presParOf" srcId="{B8EAB5D1-0142-4A97-AE91-02AB561BC971}" destId="{B0E8842F-852F-4DAD-B101-1F9C6AAB7A17}" srcOrd="2" destOrd="0" presId="urn:microsoft.com/office/officeart/2005/8/layout/vList2"/>
    <dgm:cxn modelId="{9EC8C851-EAD9-4414-8181-603596BC9918}" type="presParOf" srcId="{B8EAB5D1-0142-4A97-AE91-02AB561BC971}" destId="{8648F41F-AD16-4366-B545-C17C7E7C1551}" srcOrd="3" destOrd="0" presId="urn:microsoft.com/office/officeart/2005/8/layout/vList2"/>
    <dgm:cxn modelId="{BC27C8AD-6D23-44D9-884A-325289393953}" type="presParOf" srcId="{B8EAB5D1-0142-4A97-AE91-02AB561BC971}" destId="{A3DC3929-DAD4-4587-B604-65B2256E0873}" srcOrd="4" destOrd="0" presId="urn:microsoft.com/office/officeart/2005/8/layout/vList2"/>
    <dgm:cxn modelId="{BABC71AA-8652-4DFD-8A43-02E8F4D490B9}" type="presParOf" srcId="{B8EAB5D1-0142-4A97-AE91-02AB561BC971}" destId="{A0569602-FEA9-44CB-A6DB-80C7D7B7E802}" srcOrd="5" destOrd="0" presId="urn:microsoft.com/office/officeart/2005/8/layout/vList2"/>
    <dgm:cxn modelId="{C0F9D159-D672-4F24-878F-4D08355624FE}" type="presParOf" srcId="{B8EAB5D1-0142-4A97-AE91-02AB561BC971}" destId="{8C2EC239-D243-4565-BBA3-B43A8BF46155}" srcOrd="6" destOrd="0" presId="urn:microsoft.com/office/officeart/2005/8/layout/vList2"/>
    <dgm:cxn modelId="{6F600E6D-747A-478E-B827-F8E2C0238281}" type="presParOf" srcId="{B8EAB5D1-0142-4A97-AE91-02AB561BC971}" destId="{9C28C9EA-32B7-4806-849D-87012C4466C0}" srcOrd="7" destOrd="0" presId="urn:microsoft.com/office/officeart/2005/8/layout/vList2"/>
    <dgm:cxn modelId="{A6B2C1F3-E5AA-4229-8BCF-E995A77E42B5}" type="presParOf" srcId="{B8EAB5D1-0142-4A97-AE91-02AB561BC971}" destId="{DAC29E76-8894-4674-B953-630127C32264}" srcOrd="8" destOrd="0" presId="urn:microsoft.com/office/officeart/2005/8/layout/vList2"/>
    <dgm:cxn modelId="{85E76983-FA30-4843-B964-ECE0717CBDE5}" type="presParOf" srcId="{B8EAB5D1-0142-4A97-AE91-02AB561BC971}" destId="{8B03DBF3-A3DD-4152-BA27-A5E1D7E8F835}" srcOrd="9" destOrd="0" presId="urn:microsoft.com/office/officeart/2005/8/layout/vList2"/>
    <dgm:cxn modelId="{C12967C7-868B-457A-B91E-C644C8F85A5D}" type="presParOf" srcId="{B8EAB5D1-0142-4A97-AE91-02AB561BC971}" destId="{171BEFFF-87F0-4651-9E23-C8D66DFF9FC2}" srcOrd="10" destOrd="0" presId="urn:microsoft.com/office/officeart/2005/8/layout/vList2"/>
    <dgm:cxn modelId="{595C4160-75C6-4AB5-9056-9B35212206FA}" type="presParOf" srcId="{B8EAB5D1-0142-4A97-AE91-02AB561BC971}" destId="{4D395D4E-6B8A-4059-BF9E-8571D20FBD15}" srcOrd="11" destOrd="0" presId="urn:microsoft.com/office/officeart/2005/8/layout/vList2"/>
    <dgm:cxn modelId="{9C6A9384-3503-47A4-9491-D4CD2E2D16AC}" type="presParOf" srcId="{B8EAB5D1-0142-4A97-AE91-02AB561BC971}" destId="{0924A1AD-9051-4D03-BBF1-F2A7B3075EE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4B263-A8CF-4487-9EA9-696881A8B41D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0AA8BB90-C2FC-4875-AA8A-CE8EA0A6392A}">
      <dgm:prSet phldrT="[Κείμενο]" custT="1"/>
      <dgm:spPr/>
      <dgm:t>
        <a:bodyPr/>
        <a:lstStyle/>
        <a:p>
          <a:pPr algn="l"/>
          <a:r>
            <a:rPr lang="el-GR" sz="1800" dirty="0">
              <a:latin typeface="Gotham" panose="02000504050000020004" pitchFamily="2" charset="0"/>
            </a:rPr>
            <a:t>ΣΥΝΕΙΣΦΟΡΑ ΣΤΗ ΣΥΝΕΧΗ ΠΡΟΣΑΡΜΟΓΗ ΤΗΣ ΤΟΠΙΚΗΣ  ΕΠΙΧΕΙΡΗΜΑΤΙΚΟΤΗΤΑΣ </a:t>
          </a:r>
        </a:p>
      </dgm:t>
    </dgm:pt>
    <dgm:pt modelId="{8162EB10-23A6-4DEC-9692-8EA7CB98E10B}" type="parTrans" cxnId="{6EA2359A-F4AD-4800-AD4A-22A759A97EA5}">
      <dgm:prSet/>
      <dgm:spPr/>
      <dgm:t>
        <a:bodyPr/>
        <a:lstStyle/>
        <a:p>
          <a:endParaRPr lang="en-US" sz="1800"/>
        </a:p>
      </dgm:t>
    </dgm:pt>
    <dgm:pt modelId="{267A109A-6DA7-44A7-A751-3D85EA356C6C}" type="sibTrans" cxnId="{6EA2359A-F4AD-4800-AD4A-22A759A97EA5}">
      <dgm:prSet/>
      <dgm:spPr/>
      <dgm:t>
        <a:bodyPr/>
        <a:lstStyle/>
        <a:p>
          <a:endParaRPr lang="en-US" sz="1800"/>
        </a:p>
      </dgm:t>
    </dgm:pt>
    <dgm:pt modelId="{47C21769-22E4-44CB-BFB9-11E95BB51C8F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ΣΥΜΒΟΛΗ ΣΤΗΝ ΑΝΑΓΝΩΡΙΣΗ ΚΑΙ ΔΙΑΣΦΑΛΙΣΗ ΤΟΥ ΠΡΩΤΑΓΩΝΙΣΤΙΚΟΥ ΡΟΛΟΥ ΤΩΝ ΤΟΠΙΚΩΝ ΕΠΙΧΕΙΡΗΣΕΩΝ</a:t>
          </a:r>
          <a:endParaRPr lang="en-US" sz="1800" dirty="0">
            <a:latin typeface="Gotham" panose="02000504050000020004" pitchFamily="2" charset="0"/>
          </a:endParaRPr>
        </a:p>
      </dgm:t>
    </dgm:pt>
    <dgm:pt modelId="{8ED70058-9229-4123-961C-8162E09603BC}" type="parTrans" cxnId="{887BEEB7-568F-4FCC-8E1C-BFA73BF46469}">
      <dgm:prSet/>
      <dgm:spPr/>
      <dgm:t>
        <a:bodyPr/>
        <a:lstStyle/>
        <a:p>
          <a:endParaRPr lang="en-US" sz="1800"/>
        </a:p>
      </dgm:t>
    </dgm:pt>
    <dgm:pt modelId="{6C87C62A-DBEB-4161-9B5E-89D8D4ED866D}" type="sibTrans" cxnId="{887BEEB7-568F-4FCC-8E1C-BFA73BF46469}">
      <dgm:prSet/>
      <dgm:spPr/>
      <dgm:t>
        <a:bodyPr/>
        <a:lstStyle/>
        <a:p>
          <a:endParaRPr lang="en-US" sz="1800"/>
        </a:p>
      </dgm:t>
    </dgm:pt>
    <dgm:pt modelId="{AE41AF9B-DAE5-4CF1-8D41-80A4B52BF747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ΕΚΠΡΟΣΩΠΗΣΗ ΤΩΝ ΕΠΙΧΕΙΡΗΣΕΩΝ</a:t>
          </a:r>
          <a:endParaRPr lang="en-US" sz="1800" dirty="0">
            <a:latin typeface="Gotham" panose="02000504050000020004" pitchFamily="2" charset="0"/>
          </a:endParaRPr>
        </a:p>
      </dgm:t>
    </dgm:pt>
    <dgm:pt modelId="{DBE21D09-5150-4995-B8B4-3F440E117F2A}" type="parTrans" cxnId="{9F609848-B40D-410D-8F5F-1D3F61D37F44}">
      <dgm:prSet/>
      <dgm:spPr/>
      <dgm:t>
        <a:bodyPr/>
        <a:lstStyle/>
        <a:p>
          <a:endParaRPr lang="en-US" sz="1800"/>
        </a:p>
      </dgm:t>
    </dgm:pt>
    <dgm:pt modelId="{FFE7F62B-13C3-416F-86DE-F430C04AB67B}" type="sibTrans" cxnId="{9F609848-B40D-410D-8F5F-1D3F61D37F44}">
      <dgm:prSet/>
      <dgm:spPr/>
      <dgm:t>
        <a:bodyPr/>
        <a:lstStyle/>
        <a:p>
          <a:endParaRPr lang="en-US" sz="1800"/>
        </a:p>
      </dgm:t>
    </dgm:pt>
    <dgm:pt modelId="{0A3BE639-B11C-4095-880F-8427B00B1093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ΕΚΣΥΓΧΡΟΝΙΣΜΟΣ ΕΠΙΧΕΙΡΗΣΕΩΝ </a:t>
          </a:r>
        </a:p>
      </dgm:t>
    </dgm:pt>
    <dgm:pt modelId="{82D2FE18-AA2A-4D47-BA10-4C3EF66D6126}" type="parTrans" cxnId="{FFBFDA63-A0BA-4331-BCD7-89A36DCCFAB0}">
      <dgm:prSet/>
      <dgm:spPr/>
      <dgm:t>
        <a:bodyPr/>
        <a:lstStyle/>
        <a:p>
          <a:endParaRPr lang="en-US" sz="1800"/>
        </a:p>
      </dgm:t>
    </dgm:pt>
    <dgm:pt modelId="{626BBC85-2BEB-4F2F-B474-85E363F5216D}" type="sibTrans" cxnId="{FFBFDA63-A0BA-4331-BCD7-89A36DCCFAB0}">
      <dgm:prSet/>
      <dgm:spPr/>
      <dgm:t>
        <a:bodyPr/>
        <a:lstStyle/>
        <a:p>
          <a:endParaRPr lang="en-US" sz="1800"/>
        </a:p>
      </dgm:t>
    </dgm:pt>
    <dgm:pt modelId="{97CB8D41-D48E-4A3F-88BC-63F6FAF88900}">
      <dgm:prSet phldrT="[Κείμενο]" custT="1"/>
      <dgm:spPr/>
      <dgm:t>
        <a:bodyPr/>
        <a:lstStyle/>
        <a:p>
          <a:r>
            <a:rPr lang="el-GR" sz="1800" dirty="0">
              <a:latin typeface="Gotham" panose="02000504050000020004" pitchFamily="2" charset="0"/>
            </a:rPr>
            <a:t>ΑΞΙΟΠΙΣΤΗ ΠΗΓΗ ΕΠΙΧΕΙΡΗΜΑΤΙΚΩΝ ΔΡΑΣΕΩΝ </a:t>
          </a:r>
        </a:p>
      </dgm:t>
    </dgm:pt>
    <dgm:pt modelId="{A928F428-BA6C-4DF4-87EE-E6F6C5302F27}" type="parTrans" cxnId="{20E2E551-ABE0-4D67-AF47-C6A6CD8CE633}">
      <dgm:prSet/>
      <dgm:spPr/>
      <dgm:t>
        <a:bodyPr/>
        <a:lstStyle/>
        <a:p>
          <a:endParaRPr lang="en-US" sz="1800"/>
        </a:p>
      </dgm:t>
    </dgm:pt>
    <dgm:pt modelId="{5108108F-86A8-43B9-B00A-97E59AB49949}" type="sibTrans" cxnId="{20E2E551-ABE0-4D67-AF47-C6A6CD8CE633}">
      <dgm:prSet/>
      <dgm:spPr/>
      <dgm:t>
        <a:bodyPr/>
        <a:lstStyle/>
        <a:p>
          <a:endParaRPr lang="en-US" sz="1800"/>
        </a:p>
      </dgm:t>
    </dgm:pt>
    <dgm:pt modelId="{B8EAB5D1-0142-4A97-AE91-02AB561BC971}" type="pres">
      <dgm:prSet presAssocID="{2054B263-A8CF-4487-9EA9-696881A8B41D}" presName="linear" presStyleCnt="0">
        <dgm:presLayoutVars>
          <dgm:animLvl val="lvl"/>
          <dgm:resizeHandles val="exact"/>
        </dgm:presLayoutVars>
      </dgm:prSet>
      <dgm:spPr/>
    </dgm:pt>
    <dgm:pt modelId="{C2B0355D-37F4-46B9-BD05-48EBC3236F45}" type="pres">
      <dgm:prSet presAssocID="{0AA8BB90-C2FC-4875-AA8A-CE8EA0A6392A}" presName="parentText" presStyleLbl="node1" presStyleIdx="0" presStyleCnt="5" custScaleY="28084" custLinFactY="-77703" custLinFactNeighborX="-20" custLinFactNeighborY="-100000">
        <dgm:presLayoutVars>
          <dgm:chMax val="0"/>
          <dgm:bulletEnabled val="1"/>
        </dgm:presLayoutVars>
      </dgm:prSet>
      <dgm:spPr/>
    </dgm:pt>
    <dgm:pt modelId="{66E9C551-2088-4A0C-8828-6FA89B85A85D}" type="pres">
      <dgm:prSet presAssocID="{267A109A-6DA7-44A7-A751-3D85EA356C6C}" presName="spacer" presStyleCnt="0"/>
      <dgm:spPr/>
    </dgm:pt>
    <dgm:pt modelId="{361889FB-A471-40B4-820C-A93FBD36E0E8}" type="pres">
      <dgm:prSet presAssocID="{47C21769-22E4-44CB-BFB9-11E95BB51C8F}" presName="parentText" presStyleLbl="node1" presStyleIdx="1" presStyleCnt="5" custScaleY="45065" custLinFactY="-47125" custLinFactNeighborX="-20" custLinFactNeighborY="-100000">
        <dgm:presLayoutVars>
          <dgm:chMax val="0"/>
          <dgm:bulletEnabled val="1"/>
        </dgm:presLayoutVars>
      </dgm:prSet>
      <dgm:spPr/>
    </dgm:pt>
    <dgm:pt modelId="{36B7072A-069B-437A-9D05-1B52B365EF73}" type="pres">
      <dgm:prSet presAssocID="{6C87C62A-DBEB-4161-9B5E-89D8D4ED866D}" presName="spacer" presStyleCnt="0"/>
      <dgm:spPr/>
    </dgm:pt>
    <dgm:pt modelId="{C3BD537E-F6BC-416B-A197-B5D707426E13}" type="pres">
      <dgm:prSet presAssocID="{AE41AF9B-DAE5-4CF1-8D41-80A4B52BF747}" presName="parentText" presStyleLbl="node1" presStyleIdx="2" presStyleCnt="5" custScaleY="27423" custLinFactY="-53482" custLinFactNeighborX="-20" custLinFactNeighborY="-100000">
        <dgm:presLayoutVars>
          <dgm:chMax val="0"/>
          <dgm:bulletEnabled val="1"/>
        </dgm:presLayoutVars>
      </dgm:prSet>
      <dgm:spPr/>
    </dgm:pt>
    <dgm:pt modelId="{26BE17C2-8ECD-4D5C-A786-76D60CA60F93}" type="pres">
      <dgm:prSet presAssocID="{FFE7F62B-13C3-416F-86DE-F430C04AB67B}" presName="spacer" presStyleCnt="0"/>
      <dgm:spPr/>
    </dgm:pt>
    <dgm:pt modelId="{B55BAD63-1E7D-4BC4-B3CC-DF997A34A1EE}" type="pres">
      <dgm:prSet presAssocID="{0A3BE639-B11C-4095-880F-8427B00B1093}" presName="parentText" presStyleLbl="node1" presStyleIdx="3" presStyleCnt="5" custScaleY="28016" custLinFactY="-60228" custLinFactNeighborX="-20" custLinFactNeighborY="-100000">
        <dgm:presLayoutVars>
          <dgm:chMax val="0"/>
          <dgm:bulletEnabled val="1"/>
        </dgm:presLayoutVars>
      </dgm:prSet>
      <dgm:spPr/>
    </dgm:pt>
    <dgm:pt modelId="{8FBDE6D0-91DB-441F-BB24-A75C6D102E62}" type="pres">
      <dgm:prSet presAssocID="{626BBC85-2BEB-4F2F-B474-85E363F5216D}" presName="spacer" presStyleCnt="0"/>
      <dgm:spPr/>
    </dgm:pt>
    <dgm:pt modelId="{789812EE-ECA9-4590-9BD8-7E20A1BFB61A}" type="pres">
      <dgm:prSet presAssocID="{97CB8D41-D48E-4A3F-88BC-63F6FAF88900}" presName="parentText" presStyleLbl="node1" presStyleIdx="4" presStyleCnt="5" custScaleY="31571" custLinFactY="-67567" custLinFactNeighborX="-283" custLinFactNeighborY="-100000">
        <dgm:presLayoutVars>
          <dgm:chMax val="0"/>
          <dgm:bulletEnabled val="1"/>
        </dgm:presLayoutVars>
      </dgm:prSet>
      <dgm:spPr/>
    </dgm:pt>
  </dgm:ptLst>
  <dgm:cxnLst>
    <dgm:cxn modelId="{B7F40426-4CA5-47CA-8F4C-C777BA38DE2D}" type="presOf" srcId="{0AA8BB90-C2FC-4875-AA8A-CE8EA0A6392A}" destId="{C2B0355D-37F4-46B9-BD05-48EBC3236F45}" srcOrd="0" destOrd="0" presId="urn:microsoft.com/office/officeart/2005/8/layout/vList2"/>
    <dgm:cxn modelId="{FFBFDA63-A0BA-4331-BCD7-89A36DCCFAB0}" srcId="{2054B263-A8CF-4487-9EA9-696881A8B41D}" destId="{0A3BE639-B11C-4095-880F-8427B00B1093}" srcOrd="3" destOrd="0" parTransId="{82D2FE18-AA2A-4D47-BA10-4C3EF66D6126}" sibTransId="{626BBC85-2BEB-4F2F-B474-85E363F5216D}"/>
    <dgm:cxn modelId="{9F609848-B40D-410D-8F5F-1D3F61D37F44}" srcId="{2054B263-A8CF-4487-9EA9-696881A8B41D}" destId="{AE41AF9B-DAE5-4CF1-8D41-80A4B52BF747}" srcOrd="2" destOrd="0" parTransId="{DBE21D09-5150-4995-B8B4-3F440E117F2A}" sibTransId="{FFE7F62B-13C3-416F-86DE-F430C04AB67B}"/>
    <dgm:cxn modelId="{20E2E551-ABE0-4D67-AF47-C6A6CD8CE633}" srcId="{2054B263-A8CF-4487-9EA9-696881A8B41D}" destId="{97CB8D41-D48E-4A3F-88BC-63F6FAF88900}" srcOrd="4" destOrd="0" parTransId="{A928F428-BA6C-4DF4-87EE-E6F6C5302F27}" sibTransId="{5108108F-86A8-43B9-B00A-97E59AB49949}"/>
    <dgm:cxn modelId="{6EA2359A-F4AD-4800-AD4A-22A759A97EA5}" srcId="{2054B263-A8CF-4487-9EA9-696881A8B41D}" destId="{0AA8BB90-C2FC-4875-AA8A-CE8EA0A6392A}" srcOrd="0" destOrd="0" parTransId="{8162EB10-23A6-4DEC-9692-8EA7CB98E10B}" sibTransId="{267A109A-6DA7-44A7-A751-3D85EA356C6C}"/>
    <dgm:cxn modelId="{887BEEB7-568F-4FCC-8E1C-BFA73BF46469}" srcId="{2054B263-A8CF-4487-9EA9-696881A8B41D}" destId="{47C21769-22E4-44CB-BFB9-11E95BB51C8F}" srcOrd="1" destOrd="0" parTransId="{8ED70058-9229-4123-961C-8162E09603BC}" sibTransId="{6C87C62A-DBEB-4161-9B5E-89D8D4ED866D}"/>
    <dgm:cxn modelId="{04D70BBE-0803-457A-9174-0DAE25A7E0AD}" type="presOf" srcId="{2054B263-A8CF-4487-9EA9-696881A8B41D}" destId="{B8EAB5D1-0142-4A97-AE91-02AB561BC971}" srcOrd="0" destOrd="0" presId="urn:microsoft.com/office/officeart/2005/8/layout/vList2"/>
    <dgm:cxn modelId="{016664DE-F062-45EB-9CA5-FE3D024FFE96}" type="presOf" srcId="{97CB8D41-D48E-4A3F-88BC-63F6FAF88900}" destId="{789812EE-ECA9-4590-9BD8-7E20A1BFB61A}" srcOrd="0" destOrd="0" presId="urn:microsoft.com/office/officeart/2005/8/layout/vList2"/>
    <dgm:cxn modelId="{C572DBE4-9C15-4274-A136-7384FAF2923C}" type="presOf" srcId="{0A3BE639-B11C-4095-880F-8427B00B1093}" destId="{B55BAD63-1E7D-4BC4-B3CC-DF997A34A1EE}" srcOrd="0" destOrd="0" presId="urn:microsoft.com/office/officeart/2005/8/layout/vList2"/>
    <dgm:cxn modelId="{0BC5C6F8-A448-41BF-9B4F-CC34001F7EC1}" type="presOf" srcId="{AE41AF9B-DAE5-4CF1-8D41-80A4B52BF747}" destId="{C3BD537E-F6BC-416B-A197-B5D707426E13}" srcOrd="0" destOrd="0" presId="urn:microsoft.com/office/officeart/2005/8/layout/vList2"/>
    <dgm:cxn modelId="{C543E4FF-11DE-44B8-8925-EBE0C32E84A8}" type="presOf" srcId="{47C21769-22E4-44CB-BFB9-11E95BB51C8F}" destId="{361889FB-A471-40B4-820C-A93FBD36E0E8}" srcOrd="0" destOrd="0" presId="urn:microsoft.com/office/officeart/2005/8/layout/vList2"/>
    <dgm:cxn modelId="{BA4A0C50-C383-408E-9F06-C3EFEBD00957}" type="presParOf" srcId="{B8EAB5D1-0142-4A97-AE91-02AB561BC971}" destId="{C2B0355D-37F4-46B9-BD05-48EBC3236F45}" srcOrd="0" destOrd="0" presId="urn:microsoft.com/office/officeart/2005/8/layout/vList2"/>
    <dgm:cxn modelId="{F74FC8D8-B65A-4337-8CEF-97416A44413B}" type="presParOf" srcId="{B8EAB5D1-0142-4A97-AE91-02AB561BC971}" destId="{66E9C551-2088-4A0C-8828-6FA89B85A85D}" srcOrd="1" destOrd="0" presId="urn:microsoft.com/office/officeart/2005/8/layout/vList2"/>
    <dgm:cxn modelId="{9CDD0C8B-E9D7-4579-B13B-9C6FF73A1237}" type="presParOf" srcId="{B8EAB5D1-0142-4A97-AE91-02AB561BC971}" destId="{361889FB-A471-40B4-820C-A93FBD36E0E8}" srcOrd="2" destOrd="0" presId="urn:microsoft.com/office/officeart/2005/8/layout/vList2"/>
    <dgm:cxn modelId="{3D241B46-2147-4307-9884-3D8ED0D7CCD0}" type="presParOf" srcId="{B8EAB5D1-0142-4A97-AE91-02AB561BC971}" destId="{36B7072A-069B-437A-9D05-1B52B365EF73}" srcOrd="3" destOrd="0" presId="urn:microsoft.com/office/officeart/2005/8/layout/vList2"/>
    <dgm:cxn modelId="{0B7A4421-48C3-42C5-826F-0F821FE45501}" type="presParOf" srcId="{B8EAB5D1-0142-4A97-AE91-02AB561BC971}" destId="{C3BD537E-F6BC-416B-A197-B5D707426E13}" srcOrd="4" destOrd="0" presId="urn:microsoft.com/office/officeart/2005/8/layout/vList2"/>
    <dgm:cxn modelId="{002A963C-605C-4BB0-A097-FCF91ACBFF50}" type="presParOf" srcId="{B8EAB5D1-0142-4A97-AE91-02AB561BC971}" destId="{26BE17C2-8ECD-4D5C-A786-76D60CA60F93}" srcOrd="5" destOrd="0" presId="urn:microsoft.com/office/officeart/2005/8/layout/vList2"/>
    <dgm:cxn modelId="{4F26FBCF-02D5-408E-851F-F0EFEC9345E6}" type="presParOf" srcId="{B8EAB5D1-0142-4A97-AE91-02AB561BC971}" destId="{B55BAD63-1E7D-4BC4-B3CC-DF997A34A1EE}" srcOrd="6" destOrd="0" presId="urn:microsoft.com/office/officeart/2005/8/layout/vList2"/>
    <dgm:cxn modelId="{7B58B167-C34B-435C-9EAA-C7B244C26449}" type="presParOf" srcId="{B8EAB5D1-0142-4A97-AE91-02AB561BC971}" destId="{8FBDE6D0-91DB-441F-BB24-A75C6D102E62}" srcOrd="7" destOrd="0" presId="urn:microsoft.com/office/officeart/2005/8/layout/vList2"/>
    <dgm:cxn modelId="{E3B50380-A8AF-4488-AE57-8D6BF8E9F17C}" type="presParOf" srcId="{B8EAB5D1-0142-4A97-AE91-02AB561BC971}" destId="{789812EE-ECA9-4590-9BD8-7E20A1BFB6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237439-B670-402A-9FFD-E31DF57F66AE}" type="doc">
      <dgm:prSet loTypeId="urn:microsoft.com/office/officeart/2005/8/layout/hProcess9" loCatId="process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FAA0889F-FF4B-45FB-B6B0-E6BCA4EA0D96}">
      <dgm:prSet custT="1"/>
      <dgm:spPr/>
      <dgm:t>
        <a:bodyPr/>
        <a:lstStyle/>
        <a:p>
          <a:r>
            <a:rPr lang="en-US" sz="4800" b="1" dirty="0"/>
            <a:t>InfoWi</a:t>
          </a:r>
        </a:p>
      </dgm:t>
    </dgm:pt>
    <dgm:pt modelId="{A17D2B82-C3DD-462A-BA9E-7CEC73224437}" type="parTrans" cxnId="{7613EA4B-85B3-434F-A15E-A12AB49082AD}">
      <dgm:prSet/>
      <dgm:spPr/>
      <dgm:t>
        <a:bodyPr/>
        <a:lstStyle/>
        <a:p>
          <a:endParaRPr lang="el-GR"/>
        </a:p>
      </dgm:t>
    </dgm:pt>
    <dgm:pt modelId="{E9F51CB0-0FCF-4011-84CF-5EC5CE7A5750}" type="sibTrans" cxnId="{7613EA4B-85B3-434F-A15E-A12AB49082AD}">
      <dgm:prSet/>
      <dgm:spPr/>
      <dgm:t>
        <a:bodyPr/>
        <a:lstStyle/>
        <a:p>
          <a:endParaRPr lang="el-GR"/>
        </a:p>
      </dgm:t>
    </dgm:pt>
    <dgm:pt modelId="{CA362DF4-D01E-4379-A499-47B5057C43C0}">
      <dgm:prSet phldrT="[Text]"/>
      <dgm:spPr/>
      <dgm:t>
        <a:bodyPr/>
        <a:lstStyle/>
        <a:p>
          <a:r>
            <a:rPr lang="el-GR" dirty="0"/>
            <a:t>Ανάπτυξη και παράθεση αστικής ασύρματης υποδομής πλέγματος και συνοδευτική πλατφόρμα για υπηρεσίες και</a:t>
          </a:r>
          <a:r>
            <a:rPr lang="en-US" dirty="0"/>
            <a:t> </a:t>
          </a:r>
          <a:r>
            <a:rPr lang="el-GR" dirty="0"/>
            <a:t>mobile εφαρμογές</a:t>
          </a:r>
        </a:p>
      </dgm:t>
    </dgm:pt>
    <dgm:pt modelId="{88636FC8-9B01-4C54-A1A2-7427693D397B}" type="sibTrans" cxnId="{5AD0E8A5-A5D9-4D35-8AD8-8694746CF6D9}">
      <dgm:prSet/>
      <dgm:spPr/>
      <dgm:t>
        <a:bodyPr/>
        <a:lstStyle/>
        <a:p>
          <a:endParaRPr lang="el-GR"/>
        </a:p>
      </dgm:t>
    </dgm:pt>
    <dgm:pt modelId="{11876564-C716-466E-A3B0-91E49AAD2995}" type="parTrans" cxnId="{5AD0E8A5-A5D9-4D35-8AD8-8694746CF6D9}">
      <dgm:prSet/>
      <dgm:spPr/>
      <dgm:t>
        <a:bodyPr/>
        <a:lstStyle/>
        <a:p>
          <a:endParaRPr lang="el-GR"/>
        </a:p>
      </dgm:t>
    </dgm:pt>
    <dgm:pt modelId="{EEBBE593-4A12-4D99-A145-2F6D374787E1}" type="pres">
      <dgm:prSet presAssocID="{43237439-B670-402A-9FFD-E31DF57F66AE}" presName="CompostProcess" presStyleCnt="0">
        <dgm:presLayoutVars>
          <dgm:dir/>
          <dgm:resizeHandles val="exact"/>
        </dgm:presLayoutVars>
      </dgm:prSet>
      <dgm:spPr/>
    </dgm:pt>
    <dgm:pt modelId="{B2181A9D-E02D-4AF2-BB1A-F5D2A75EE0E9}" type="pres">
      <dgm:prSet presAssocID="{43237439-B670-402A-9FFD-E31DF57F66AE}" presName="arrow" presStyleLbl="bgShp" presStyleIdx="0" presStyleCnt="1"/>
      <dgm:spPr/>
    </dgm:pt>
    <dgm:pt modelId="{8A004FBE-1839-45FA-AD1D-7D0130192C8F}" type="pres">
      <dgm:prSet presAssocID="{43237439-B670-402A-9FFD-E31DF57F66AE}" presName="linearProcess" presStyleCnt="0"/>
      <dgm:spPr/>
    </dgm:pt>
    <dgm:pt modelId="{90262480-D046-4934-B40A-4A2DD9E5E6EB}" type="pres">
      <dgm:prSet presAssocID="{CA362DF4-D01E-4379-A499-47B5057C43C0}" presName="textNode" presStyleLbl="node1" presStyleIdx="0" presStyleCnt="2" custScaleX="64023" custLinFactX="-8311" custLinFactNeighborX="-100000" custLinFactNeighborY="4365">
        <dgm:presLayoutVars>
          <dgm:bulletEnabled val="1"/>
        </dgm:presLayoutVars>
      </dgm:prSet>
      <dgm:spPr/>
    </dgm:pt>
    <dgm:pt modelId="{F2D10344-9305-4E33-BA40-CCDC790C122C}" type="pres">
      <dgm:prSet presAssocID="{88636FC8-9B01-4C54-A1A2-7427693D397B}" presName="sibTrans" presStyleCnt="0"/>
      <dgm:spPr/>
    </dgm:pt>
    <dgm:pt modelId="{BEE18144-6D4D-4AEC-8130-4BA5EA0CC921}" type="pres">
      <dgm:prSet presAssocID="{FAA0889F-FF4B-45FB-B6B0-E6BCA4EA0D96}" presName="textNode" presStyleLbl="node1" presStyleIdx="1" presStyleCnt="2" custScaleX="56490" custLinFactX="-13277" custLinFactNeighborX="-100000" custLinFactNeighborY="4365">
        <dgm:presLayoutVars>
          <dgm:bulletEnabled val="1"/>
        </dgm:presLayoutVars>
      </dgm:prSet>
      <dgm:spPr/>
    </dgm:pt>
  </dgm:ptLst>
  <dgm:cxnLst>
    <dgm:cxn modelId="{F0714D13-3BA9-46D0-8F0F-CB73DC67E92E}" type="presOf" srcId="{43237439-B670-402A-9FFD-E31DF57F66AE}" destId="{EEBBE593-4A12-4D99-A145-2F6D374787E1}" srcOrd="0" destOrd="0" presId="urn:microsoft.com/office/officeart/2005/8/layout/hProcess9"/>
    <dgm:cxn modelId="{5456EF3E-DC4E-427E-A2E4-FCF22558812E}" type="presOf" srcId="{FAA0889F-FF4B-45FB-B6B0-E6BCA4EA0D96}" destId="{BEE18144-6D4D-4AEC-8130-4BA5EA0CC921}" srcOrd="0" destOrd="0" presId="urn:microsoft.com/office/officeart/2005/8/layout/hProcess9"/>
    <dgm:cxn modelId="{7613EA4B-85B3-434F-A15E-A12AB49082AD}" srcId="{43237439-B670-402A-9FFD-E31DF57F66AE}" destId="{FAA0889F-FF4B-45FB-B6B0-E6BCA4EA0D96}" srcOrd="1" destOrd="0" parTransId="{A17D2B82-C3DD-462A-BA9E-7CEC73224437}" sibTransId="{E9F51CB0-0FCF-4011-84CF-5EC5CE7A5750}"/>
    <dgm:cxn modelId="{3531034E-5120-49FC-B4B3-C8F5958AB4D7}" type="presOf" srcId="{CA362DF4-D01E-4379-A499-47B5057C43C0}" destId="{90262480-D046-4934-B40A-4A2DD9E5E6EB}" srcOrd="0" destOrd="0" presId="urn:microsoft.com/office/officeart/2005/8/layout/hProcess9"/>
    <dgm:cxn modelId="{5AD0E8A5-A5D9-4D35-8AD8-8694746CF6D9}" srcId="{43237439-B670-402A-9FFD-E31DF57F66AE}" destId="{CA362DF4-D01E-4379-A499-47B5057C43C0}" srcOrd="0" destOrd="0" parTransId="{11876564-C716-466E-A3B0-91E49AAD2995}" sibTransId="{88636FC8-9B01-4C54-A1A2-7427693D397B}"/>
    <dgm:cxn modelId="{F9E47E75-1E3C-4C91-9D0A-E90C41FCCC7A}" type="presParOf" srcId="{EEBBE593-4A12-4D99-A145-2F6D374787E1}" destId="{B2181A9D-E02D-4AF2-BB1A-F5D2A75EE0E9}" srcOrd="0" destOrd="0" presId="urn:microsoft.com/office/officeart/2005/8/layout/hProcess9"/>
    <dgm:cxn modelId="{C3209B35-B10E-487C-95B1-B71A0AB64C00}" type="presParOf" srcId="{EEBBE593-4A12-4D99-A145-2F6D374787E1}" destId="{8A004FBE-1839-45FA-AD1D-7D0130192C8F}" srcOrd="1" destOrd="0" presId="urn:microsoft.com/office/officeart/2005/8/layout/hProcess9"/>
    <dgm:cxn modelId="{07A54482-BC31-4175-AC9C-05E604165971}" type="presParOf" srcId="{8A004FBE-1839-45FA-AD1D-7D0130192C8F}" destId="{90262480-D046-4934-B40A-4A2DD9E5E6EB}" srcOrd="0" destOrd="0" presId="urn:microsoft.com/office/officeart/2005/8/layout/hProcess9"/>
    <dgm:cxn modelId="{92635913-D4AB-445F-AD2B-B9DFCBCF4924}" type="presParOf" srcId="{8A004FBE-1839-45FA-AD1D-7D0130192C8F}" destId="{F2D10344-9305-4E33-BA40-CCDC790C122C}" srcOrd="1" destOrd="0" presId="urn:microsoft.com/office/officeart/2005/8/layout/hProcess9"/>
    <dgm:cxn modelId="{3664734D-E17C-4583-A1CB-C4121B9EDFD7}" type="presParOf" srcId="{8A004FBE-1839-45FA-AD1D-7D0130192C8F}" destId="{BEE18144-6D4D-4AEC-8130-4BA5EA0CC921}" srcOrd="2" destOrd="0" presId="urn:microsoft.com/office/officeart/2005/8/layout/hProcess9"/>
  </dgm:cxnLst>
  <dgm:bg>
    <a:solidFill>
      <a:schemeClr val="accent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4CE55-B9D0-4C06-A5CF-DADE83D13953}">
      <dsp:nvSpPr>
        <dsp:cNvPr id="0" name=""/>
        <dsp:cNvSpPr/>
      </dsp:nvSpPr>
      <dsp:spPr>
        <a:xfrm>
          <a:off x="3432" y="237624"/>
          <a:ext cx="1500835" cy="15567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Τεχνολογίες Πληροφορικής και Επικοινωνιών </a:t>
          </a:r>
        </a:p>
      </dsp:txBody>
      <dsp:txXfrm>
        <a:off x="47390" y="281582"/>
        <a:ext cx="1412919" cy="1468834"/>
      </dsp:txXfrm>
    </dsp:sp>
    <dsp:sp modelId="{63BCB478-678A-4EC0-AEEF-B50B808CBA48}">
      <dsp:nvSpPr>
        <dsp:cNvPr id="0" name=""/>
        <dsp:cNvSpPr/>
      </dsp:nvSpPr>
      <dsp:spPr>
        <a:xfrm>
          <a:off x="1654352" y="829896"/>
          <a:ext cx="318177" cy="372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1654352" y="904337"/>
        <a:ext cx="222724" cy="223325"/>
      </dsp:txXfrm>
    </dsp:sp>
    <dsp:sp modelId="{5F547F56-A8B7-4146-B2CB-FBF4DE7C25AD}">
      <dsp:nvSpPr>
        <dsp:cNvPr id="0" name=""/>
        <dsp:cNvSpPr/>
      </dsp:nvSpPr>
      <dsp:spPr>
        <a:xfrm>
          <a:off x="2104602" y="237624"/>
          <a:ext cx="1500835" cy="1556750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Δημιουργία θεματικών τουριστικών διαδρομών </a:t>
          </a:r>
        </a:p>
      </dsp:txBody>
      <dsp:txXfrm>
        <a:off x="2148560" y="281582"/>
        <a:ext cx="1412919" cy="1468834"/>
      </dsp:txXfrm>
    </dsp:sp>
    <dsp:sp modelId="{A03C9A2C-FEA6-450D-B851-29A0310994C6}">
      <dsp:nvSpPr>
        <dsp:cNvPr id="0" name=""/>
        <dsp:cNvSpPr/>
      </dsp:nvSpPr>
      <dsp:spPr>
        <a:xfrm>
          <a:off x="3755522" y="829896"/>
          <a:ext cx="318177" cy="372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3755522" y="904337"/>
        <a:ext cx="222724" cy="223325"/>
      </dsp:txXfrm>
    </dsp:sp>
    <dsp:sp modelId="{D9DAFF00-75DA-4B98-A9BE-88B2E34D6BDC}">
      <dsp:nvSpPr>
        <dsp:cNvPr id="0" name=""/>
        <dsp:cNvSpPr/>
      </dsp:nvSpPr>
      <dsp:spPr>
        <a:xfrm>
          <a:off x="4205773" y="237624"/>
          <a:ext cx="1500835" cy="1556750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Ανάδειξη της περιοχής της λιμνοθάλασσας Μεσολογγίου – Αιτωλικού</a:t>
          </a:r>
        </a:p>
      </dsp:txBody>
      <dsp:txXfrm>
        <a:off x="4249731" y="281582"/>
        <a:ext cx="1412919" cy="1468834"/>
      </dsp:txXfrm>
    </dsp:sp>
    <dsp:sp modelId="{53FF9910-888C-4D52-9179-0F5FD8495F92}">
      <dsp:nvSpPr>
        <dsp:cNvPr id="0" name=""/>
        <dsp:cNvSpPr/>
      </dsp:nvSpPr>
      <dsp:spPr>
        <a:xfrm>
          <a:off x="5856692" y="829896"/>
          <a:ext cx="318177" cy="372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5856692" y="904337"/>
        <a:ext cx="222724" cy="223325"/>
      </dsp:txXfrm>
    </dsp:sp>
    <dsp:sp modelId="{B1FB7221-5973-4C66-855F-B5F45815EA20}">
      <dsp:nvSpPr>
        <dsp:cNvPr id="0" name=""/>
        <dsp:cNvSpPr/>
      </dsp:nvSpPr>
      <dsp:spPr>
        <a:xfrm>
          <a:off x="6306943" y="237624"/>
          <a:ext cx="1500835" cy="155675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Ενσωμάτωση της χωρικής ανάπτυξης της περιοχής στον ψηφιακό κόσμο </a:t>
          </a:r>
        </a:p>
      </dsp:txBody>
      <dsp:txXfrm>
        <a:off x="6350901" y="281582"/>
        <a:ext cx="1412919" cy="1468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D76DD-5B9E-476E-919A-AD711B7009AD}">
      <dsp:nvSpPr>
        <dsp:cNvPr id="0" name=""/>
        <dsp:cNvSpPr/>
      </dsp:nvSpPr>
      <dsp:spPr>
        <a:xfrm>
          <a:off x="8746" y="1457093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Διάθεση του ψηφιακού περιεχομένου</a:t>
          </a:r>
        </a:p>
      </dsp:txBody>
      <dsp:txXfrm>
        <a:off x="42423" y="1490770"/>
        <a:ext cx="2232273" cy="1082459"/>
      </dsp:txXfrm>
    </dsp:sp>
    <dsp:sp modelId="{804272BB-9121-494F-92B8-71420B901ED9}">
      <dsp:nvSpPr>
        <dsp:cNvPr id="0" name=""/>
        <dsp:cNvSpPr/>
      </dsp:nvSpPr>
      <dsp:spPr>
        <a:xfrm rot="19457599">
          <a:off x="2201899" y="1675965"/>
          <a:ext cx="1132799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1132799" y="25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2739979" y="1673108"/>
        <a:ext cx="56639" cy="56639"/>
      </dsp:txXfrm>
    </dsp:sp>
    <dsp:sp modelId="{BD9F7C0E-74D7-4458-ACAC-CB097CCD1C94}">
      <dsp:nvSpPr>
        <dsp:cNvPr id="0" name=""/>
        <dsp:cNvSpPr/>
      </dsp:nvSpPr>
      <dsp:spPr>
        <a:xfrm>
          <a:off x="3228224" y="795950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Διαδικτυακά</a:t>
          </a:r>
        </a:p>
      </dsp:txBody>
      <dsp:txXfrm>
        <a:off x="3261901" y="829627"/>
        <a:ext cx="2232273" cy="1082459"/>
      </dsp:txXfrm>
    </dsp:sp>
    <dsp:sp modelId="{EB8EFDFC-DE39-4488-BA32-66839717D899}">
      <dsp:nvSpPr>
        <dsp:cNvPr id="0" name=""/>
        <dsp:cNvSpPr/>
      </dsp:nvSpPr>
      <dsp:spPr>
        <a:xfrm>
          <a:off x="5527851" y="1345393"/>
          <a:ext cx="919850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919850" y="254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5964780" y="1347860"/>
        <a:ext cx="45992" cy="45992"/>
      </dsp:txXfrm>
    </dsp:sp>
    <dsp:sp modelId="{65B5BA59-0E32-47F6-B556-29E58BA8935B}">
      <dsp:nvSpPr>
        <dsp:cNvPr id="0" name=""/>
        <dsp:cNvSpPr/>
      </dsp:nvSpPr>
      <dsp:spPr>
        <a:xfrm>
          <a:off x="6447702" y="795950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https://portal.aetolianphiloxenia.gr/</a:t>
          </a:r>
          <a:endParaRPr lang="el-GR" sz="2000" kern="1200" dirty="0"/>
        </a:p>
      </dsp:txBody>
      <dsp:txXfrm>
        <a:off x="6481379" y="829627"/>
        <a:ext cx="2232273" cy="1082459"/>
      </dsp:txXfrm>
    </dsp:sp>
    <dsp:sp modelId="{118358D1-C9B8-4798-827F-559AE594055E}">
      <dsp:nvSpPr>
        <dsp:cNvPr id="0" name=""/>
        <dsp:cNvSpPr/>
      </dsp:nvSpPr>
      <dsp:spPr>
        <a:xfrm rot="2142401">
          <a:off x="2201899" y="2337108"/>
          <a:ext cx="1132799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1132799" y="25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2739979" y="2334251"/>
        <a:ext cx="56639" cy="56639"/>
      </dsp:txXfrm>
    </dsp:sp>
    <dsp:sp modelId="{327DC15A-59CC-4133-B268-D24DCEE3FE00}">
      <dsp:nvSpPr>
        <dsp:cNvPr id="0" name=""/>
        <dsp:cNvSpPr/>
      </dsp:nvSpPr>
      <dsp:spPr>
        <a:xfrm>
          <a:off x="3228224" y="2118236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Τοπικά</a:t>
          </a:r>
        </a:p>
      </dsp:txBody>
      <dsp:txXfrm>
        <a:off x="3261901" y="2151913"/>
        <a:ext cx="2232273" cy="1082459"/>
      </dsp:txXfrm>
    </dsp:sp>
    <dsp:sp modelId="{6A785207-59B2-4A33-A177-FEADD0BA20E4}">
      <dsp:nvSpPr>
        <dsp:cNvPr id="0" name=""/>
        <dsp:cNvSpPr/>
      </dsp:nvSpPr>
      <dsp:spPr>
        <a:xfrm>
          <a:off x="5527851" y="2667679"/>
          <a:ext cx="919850" cy="50926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919850" y="254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>
        <a:off x="5964780" y="2670146"/>
        <a:ext cx="45992" cy="45992"/>
      </dsp:txXfrm>
    </dsp:sp>
    <dsp:sp modelId="{4A20AF06-A538-4FBF-97C9-A5EA56201665}">
      <dsp:nvSpPr>
        <dsp:cNvPr id="0" name=""/>
        <dsp:cNvSpPr/>
      </dsp:nvSpPr>
      <dsp:spPr>
        <a:xfrm>
          <a:off x="6447702" y="2118236"/>
          <a:ext cx="2299627" cy="1149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Ασύρματες νησίδες πληροφορίας σε 8 σημεία του Μεσολογγίου</a:t>
          </a:r>
        </a:p>
      </dsp:txBody>
      <dsp:txXfrm>
        <a:off x="6481379" y="2151913"/>
        <a:ext cx="2232273" cy="1082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BBD8B-640B-443F-A17C-EADCED55D7D4}">
      <dsp:nvSpPr>
        <dsp:cNvPr id="0" name=""/>
        <dsp:cNvSpPr/>
      </dsp:nvSpPr>
      <dsp:spPr>
        <a:xfrm>
          <a:off x="2909123" y="462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Πολλαπλασιαστές του εγχειρήματος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Δημιουργώντας συνέργειες</a:t>
          </a:r>
        </a:p>
      </dsp:txBody>
      <dsp:txXfrm>
        <a:off x="2909123" y="73274"/>
        <a:ext cx="4145250" cy="436869"/>
      </dsp:txXfrm>
    </dsp:sp>
    <dsp:sp modelId="{9462B705-9E57-47FF-B15E-0EA7C7688D7F}">
      <dsp:nvSpPr>
        <dsp:cNvPr id="0" name=""/>
        <dsp:cNvSpPr/>
      </dsp:nvSpPr>
      <dsp:spPr>
        <a:xfrm>
          <a:off x="0" y="462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Δημόσιοι Φορείς</a:t>
          </a:r>
        </a:p>
      </dsp:txBody>
      <dsp:txXfrm>
        <a:off x="28435" y="28897"/>
        <a:ext cx="2852253" cy="525622"/>
      </dsp:txXfrm>
    </dsp:sp>
    <dsp:sp modelId="{7AF7AD49-929E-4421-9688-DA5AD690D73B}">
      <dsp:nvSpPr>
        <dsp:cNvPr id="0" name=""/>
        <dsp:cNvSpPr/>
      </dsp:nvSpPr>
      <dsp:spPr>
        <a:xfrm>
          <a:off x="2909123" y="641203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περιβαλλοντικού περιεχομένου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Δημιουργία συνεργειών και πολλαπλασιαστές του εγχειρήματος</a:t>
          </a:r>
        </a:p>
      </dsp:txBody>
      <dsp:txXfrm>
        <a:off x="2909123" y="714015"/>
        <a:ext cx="4145250" cy="436869"/>
      </dsp:txXfrm>
    </dsp:sp>
    <dsp:sp modelId="{8FC87758-22F9-45AA-AFA2-C6AA5853FA35}">
      <dsp:nvSpPr>
        <dsp:cNvPr id="0" name=""/>
        <dsp:cNvSpPr/>
      </dsp:nvSpPr>
      <dsp:spPr>
        <a:xfrm>
          <a:off x="0" y="641203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Περιβαλλοντικοί Φορείς</a:t>
          </a:r>
        </a:p>
      </dsp:txBody>
      <dsp:txXfrm>
        <a:off x="28435" y="669638"/>
        <a:ext cx="2852253" cy="525622"/>
      </dsp:txXfrm>
    </dsp:sp>
    <dsp:sp modelId="{C133BADE-9710-4E61-8756-CB5B26E4FA4C}">
      <dsp:nvSpPr>
        <dsp:cNvPr id="0" name=""/>
        <dsp:cNvSpPr/>
      </dsp:nvSpPr>
      <dsp:spPr>
        <a:xfrm>
          <a:off x="2909123" y="1281944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πολιτιστικού-πολιτισμικού  περιεχομένου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Δημιουργία συνεργειών και πολλαπλασιαστές του εγχειρήματος </a:t>
          </a:r>
        </a:p>
      </dsp:txBody>
      <dsp:txXfrm>
        <a:off x="2909123" y="1354756"/>
        <a:ext cx="4145250" cy="436869"/>
      </dsp:txXfrm>
    </dsp:sp>
    <dsp:sp modelId="{70B811B0-6D28-45E5-A79A-F28F3EF6A2C7}">
      <dsp:nvSpPr>
        <dsp:cNvPr id="0" name=""/>
        <dsp:cNvSpPr/>
      </dsp:nvSpPr>
      <dsp:spPr>
        <a:xfrm>
          <a:off x="0" y="1281944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Πολιτιστικοί και Πολιτισμικοί φορείς</a:t>
          </a:r>
        </a:p>
      </dsp:txBody>
      <dsp:txXfrm>
        <a:off x="28435" y="1310379"/>
        <a:ext cx="2852253" cy="525622"/>
      </dsp:txXfrm>
    </dsp:sp>
    <dsp:sp modelId="{734E0FA1-DFF9-41B5-A47B-31C90002FE48}">
      <dsp:nvSpPr>
        <dsp:cNvPr id="0" name=""/>
        <dsp:cNvSpPr/>
      </dsp:nvSpPr>
      <dsp:spPr>
        <a:xfrm>
          <a:off x="2909123" y="1922686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προφίλ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Δημιουργία συνεργειών και πολλαπλασιαστές του εγχειρήματος</a:t>
          </a:r>
        </a:p>
      </dsp:txBody>
      <dsp:txXfrm>
        <a:off x="2909123" y="1995498"/>
        <a:ext cx="4145250" cy="436869"/>
      </dsp:txXfrm>
    </dsp:sp>
    <dsp:sp modelId="{3CFEB389-57EB-4F24-82A7-C953D82A04B9}">
      <dsp:nvSpPr>
        <dsp:cNvPr id="0" name=""/>
        <dsp:cNvSpPr/>
      </dsp:nvSpPr>
      <dsp:spPr>
        <a:xfrm>
          <a:off x="0" y="1922686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Τουρισμός και Εστίαση</a:t>
          </a:r>
        </a:p>
      </dsp:txBody>
      <dsp:txXfrm>
        <a:off x="28435" y="1951121"/>
        <a:ext cx="2852253" cy="525622"/>
      </dsp:txXfrm>
    </dsp:sp>
    <dsp:sp modelId="{67056E94-6DE4-4E01-9888-26DA5AEC6880}">
      <dsp:nvSpPr>
        <dsp:cNvPr id="0" name=""/>
        <dsp:cNvSpPr/>
      </dsp:nvSpPr>
      <dsp:spPr>
        <a:xfrm>
          <a:off x="2909123" y="2563427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προφίλ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Δημιουργία συνεργειών και πολλαπλασιαστές του εγχειρήματος</a:t>
          </a:r>
        </a:p>
      </dsp:txBody>
      <dsp:txXfrm>
        <a:off x="2909123" y="2636239"/>
        <a:ext cx="4145250" cy="436869"/>
      </dsp:txXfrm>
    </dsp:sp>
    <dsp:sp modelId="{73957C89-DF49-4AB2-B11D-E315C297C0A3}">
      <dsp:nvSpPr>
        <dsp:cNvPr id="0" name=""/>
        <dsp:cNvSpPr/>
      </dsp:nvSpPr>
      <dsp:spPr>
        <a:xfrm>
          <a:off x="0" y="2563427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Τοπικές Επιχειρήσεις</a:t>
          </a:r>
        </a:p>
      </dsp:txBody>
      <dsp:txXfrm>
        <a:off x="28435" y="2591862"/>
        <a:ext cx="2852253" cy="525622"/>
      </dsp:txXfrm>
    </dsp:sp>
    <dsp:sp modelId="{B5A9C7F0-3CB8-4FDD-9162-CB66C5BE8C9D}">
      <dsp:nvSpPr>
        <dsp:cNvPr id="0" name=""/>
        <dsp:cNvSpPr/>
      </dsp:nvSpPr>
      <dsp:spPr>
        <a:xfrm>
          <a:off x="2909123" y="3204168"/>
          <a:ext cx="4363684" cy="58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Διαχείριση πλατφόρμας και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Διαμόρφωση περιεχομένου</a:t>
          </a:r>
        </a:p>
      </dsp:txBody>
      <dsp:txXfrm>
        <a:off x="2909123" y="3276980"/>
        <a:ext cx="4145250" cy="436869"/>
      </dsp:txXfrm>
    </dsp:sp>
    <dsp:sp modelId="{A7B320AB-58C8-4550-80B0-EF33939A3D39}">
      <dsp:nvSpPr>
        <dsp:cNvPr id="0" name=""/>
        <dsp:cNvSpPr/>
      </dsp:nvSpPr>
      <dsp:spPr>
        <a:xfrm>
          <a:off x="0" y="3204168"/>
          <a:ext cx="2909123" cy="58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Διαχειριστές περιεχομένου και υπηρεσιών</a:t>
          </a:r>
        </a:p>
      </dsp:txBody>
      <dsp:txXfrm>
        <a:off x="28435" y="3232603"/>
        <a:ext cx="2852253" cy="525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4069-F7F1-4C71-B831-7D4DD1A0A8D6}">
      <dsp:nvSpPr>
        <dsp:cNvPr id="0" name=""/>
        <dsp:cNvSpPr/>
      </dsp:nvSpPr>
      <dsp:spPr>
        <a:xfrm>
          <a:off x="0" y="0"/>
          <a:ext cx="9144000" cy="5137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latin typeface="Gotham" panose="02000504050000020004" pitchFamily="2" charset="0"/>
            </a:rPr>
            <a:t>ΑΝΑΠΤΥΞΗ ΗΛΕΚΤΡΟΝΙΚΩΝ ΥΠΟΔΟΜΩΝ</a:t>
          </a:r>
          <a:r>
            <a:rPr lang="en-US" sz="2100" kern="1200" dirty="0">
              <a:latin typeface="Gotham" panose="02000504050000020004" pitchFamily="2" charset="0"/>
            </a:rPr>
            <a:t> </a:t>
          </a:r>
          <a:r>
            <a:rPr lang="el-GR" sz="2100" kern="1200" dirty="0">
              <a:latin typeface="Gotham" panose="02000504050000020004" pitchFamily="2" charset="0"/>
            </a:rPr>
            <a:t>ΚΑΙ ΥΠΗΡΕΣΙΩΝ </a:t>
          </a:r>
        </a:p>
      </dsp:txBody>
      <dsp:txXfrm>
        <a:off x="25078" y="25078"/>
        <a:ext cx="9093844" cy="463570"/>
      </dsp:txXfrm>
    </dsp:sp>
    <dsp:sp modelId="{B0E8842F-852F-4DAD-B101-1F9C6AAB7A17}">
      <dsp:nvSpPr>
        <dsp:cNvPr id="0" name=""/>
        <dsp:cNvSpPr/>
      </dsp:nvSpPr>
      <dsp:spPr>
        <a:xfrm>
          <a:off x="0" y="576086"/>
          <a:ext cx="9144000" cy="5243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latin typeface="Gotham" panose="02000504050000020004" pitchFamily="2" charset="0"/>
            </a:rPr>
            <a:t>ΤΕΧΝΙΚΕΣ ΑΠΑΙΤΗΣΕΙΣ ΚΑΙ ΤΕΧΝΟΛΟΓΙΚΑ ΔΕΔΟΜΕΝΑ</a:t>
          </a:r>
          <a:endParaRPr lang="en-US" sz="2100" kern="1200" dirty="0">
            <a:latin typeface="Gotham" panose="02000504050000020004" pitchFamily="2" charset="0"/>
          </a:endParaRPr>
        </a:p>
      </dsp:txBody>
      <dsp:txXfrm>
        <a:off x="25595" y="601681"/>
        <a:ext cx="9092810" cy="473133"/>
      </dsp:txXfrm>
    </dsp:sp>
    <dsp:sp modelId="{A3DC3929-DAD4-4587-B604-65B2256E0873}">
      <dsp:nvSpPr>
        <dsp:cNvPr id="0" name=""/>
        <dsp:cNvSpPr/>
      </dsp:nvSpPr>
      <dsp:spPr>
        <a:xfrm>
          <a:off x="0" y="1162271"/>
          <a:ext cx="9144000" cy="5064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latin typeface="Gotham" panose="02000504050000020004" pitchFamily="2" charset="0"/>
            </a:rPr>
            <a:t>ΙΔΙΑΙΤΕΡΑ ΧΑΡΑΚΤΗΡΙΣΤΙΚΑ ΤΩΝ ΖΗΤΟΥΜΕΝΩΝ ΕΦΑΡΜΟΓΩΝ</a:t>
          </a:r>
          <a:endParaRPr lang="en-US" sz="2100" kern="1200" dirty="0">
            <a:latin typeface="Gotham" panose="02000504050000020004" pitchFamily="2" charset="0"/>
          </a:endParaRPr>
        </a:p>
      </dsp:txBody>
      <dsp:txXfrm>
        <a:off x="24721" y="1186992"/>
        <a:ext cx="9094558" cy="456976"/>
      </dsp:txXfrm>
    </dsp:sp>
    <dsp:sp modelId="{8C2EC239-D243-4565-BBA3-B43A8BF46155}">
      <dsp:nvSpPr>
        <dsp:cNvPr id="0" name=""/>
        <dsp:cNvSpPr/>
      </dsp:nvSpPr>
      <dsp:spPr>
        <a:xfrm>
          <a:off x="0" y="1698987"/>
          <a:ext cx="9144000" cy="5029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latin typeface="Gotham" panose="02000504050000020004" pitchFamily="2" charset="0"/>
            </a:rPr>
            <a:t>ΟΛΙΣΤΙΚΗ ΠΡΟΣΕΓΓΙΣΗ ΤΟΥ ΕΡΓΟΥ</a:t>
          </a:r>
          <a:endParaRPr lang="en-US" sz="2100" kern="1200" dirty="0">
            <a:latin typeface="Gotham" panose="02000504050000020004" pitchFamily="2" charset="0"/>
          </a:endParaRPr>
        </a:p>
      </dsp:txBody>
      <dsp:txXfrm>
        <a:off x="24554" y="1723541"/>
        <a:ext cx="9094892" cy="453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4069-F7F1-4C71-B831-7D4DD1A0A8D6}">
      <dsp:nvSpPr>
        <dsp:cNvPr id="0" name=""/>
        <dsp:cNvSpPr/>
      </dsp:nvSpPr>
      <dsp:spPr>
        <a:xfrm>
          <a:off x="0" y="0"/>
          <a:ext cx="9144000" cy="2770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ΙΣΧΥΡΗ ΠΑΡΟΥΣΙΑ ΕΠΙΜΕΛΗΤΗΡΙΟΥ ΑΙΤΩΛΟΑΚΑΡΝΑΝΙΑΣ ΣΤΑ ΕΠΙΧΕΙΡΗΜΑΤΙΚΑ ΔΡΩΜΕΝΑ</a:t>
          </a:r>
        </a:p>
      </dsp:txBody>
      <dsp:txXfrm>
        <a:off x="13524" y="13524"/>
        <a:ext cx="9116952" cy="249996"/>
      </dsp:txXfrm>
    </dsp:sp>
    <dsp:sp modelId="{B0E8842F-852F-4DAD-B101-1F9C6AAB7A17}">
      <dsp:nvSpPr>
        <dsp:cNvPr id="0" name=""/>
        <dsp:cNvSpPr/>
      </dsp:nvSpPr>
      <dsp:spPr>
        <a:xfrm>
          <a:off x="0" y="350382"/>
          <a:ext cx="9144000" cy="2940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ΥΙΟΘΕΤΗΣΗ ΝΕΩΝ ΦΙΛΟΣΟΦΙΩΝ ΣΤΡΑΤΗΓΙΚΗΣ ΚΑΙ ΠΡΑΚΤΙΚΩΝ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14352" y="364734"/>
        <a:ext cx="9115296" cy="265304"/>
      </dsp:txXfrm>
    </dsp:sp>
    <dsp:sp modelId="{A3DC3929-DAD4-4587-B604-65B2256E0873}">
      <dsp:nvSpPr>
        <dsp:cNvPr id="0" name=""/>
        <dsp:cNvSpPr/>
      </dsp:nvSpPr>
      <dsp:spPr>
        <a:xfrm>
          <a:off x="0" y="710417"/>
          <a:ext cx="9144000" cy="2361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ΓΝΩΣΤΟΠΟΙΗΣΗ ΠΡΑΓΜΑΤΙΚΩΝ ΑΝΑΓΚΩΝ ΤΩΝ ΕΠΙΧΕΙΡΗΣΕΩΝ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11529" y="721946"/>
        <a:ext cx="9120942" cy="213119"/>
      </dsp:txXfrm>
    </dsp:sp>
    <dsp:sp modelId="{8C2EC239-D243-4565-BBA3-B43A8BF46155}">
      <dsp:nvSpPr>
        <dsp:cNvPr id="0" name=""/>
        <dsp:cNvSpPr/>
      </dsp:nvSpPr>
      <dsp:spPr>
        <a:xfrm>
          <a:off x="0" y="1070460"/>
          <a:ext cx="9144000" cy="5186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ΑΝΑΠΤΥΞΗ ΕΜΠΟΡΙΟΥ, ΒΙΟΜΗΧΑΝΙΑΣ, ΒΙΟΤΕΧΝΙΑΣ, ΥΠΗΡΕΣΙΩΝ ΚΑΙ ΚΑΘΕ ΚΛΑΔΟΥ ΤΗΣ ΟΙΚΟΝΟΜΙΑΣ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25319" y="1095779"/>
        <a:ext cx="9093362" cy="468022"/>
      </dsp:txXfrm>
    </dsp:sp>
    <dsp:sp modelId="{DAC29E76-8894-4674-B953-630127C32264}">
      <dsp:nvSpPr>
        <dsp:cNvPr id="0" name=""/>
        <dsp:cNvSpPr/>
      </dsp:nvSpPr>
      <dsp:spPr>
        <a:xfrm>
          <a:off x="0" y="1718533"/>
          <a:ext cx="9144000" cy="5220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ΑΝΑΔΕΙΞΗ ΑΝΤΑΓΩΝΙΣΤΙΚΩΝ ΠΛΕΟΝΕΚΤΗΜΑΤΩΝ ΤΗΣ ΠΕΡΙΟΧΗΣ ΠΡΟΩΘΟΝΤΑΣ ΤΗΝ ΕΠΙΧΕΙΡΗΜΑΤΙΚΟΤΗΤΑ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25485" y="1744018"/>
        <a:ext cx="9093030" cy="471093"/>
      </dsp:txXfrm>
    </dsp:sp>
    <dsp:sp modelId="{171BEFFF-87F0-4651-9E23-C8D66DFF9FC2}">
      <dsp:nvSpPr>
        <dsp:cNvPr id="0" name=""/>
        <dsp:cNvSpPr/>
      </dsp:nvSpPr>
      <dsp:spPr>
        <a:xfrm>
          <a:off x="0" y="2366605"/>
          <a:ext cx="9144000" cy="4192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ΠΡΟΒΟΛΗ ΤΟΠΙΚΩΝ ΠΡΟΪΟΝΤΩΝ ΣΤΗΝ ΕΘΝΙΚΗ ΚΑΙ ΠΑΓΚΟΣΜΙΑ ΑΓΟΡΑ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20465" y="2387070"/>
        <a:ext cx="9103070" cy="378290"/>
      </dsp:txXfrm>
    </dsp:sp>
    <dsp:sp modelId="{0924A1AD-9051-4D03-BBF1-F2A7B3075EE5}">
      <dsp:nvSpPr>
        <dsp:cNvPr id="0" name=""/>
        <dsp:cNvSpPr/>
      </dsp:nvSpPr>
      <dsp:spPr>
        <a:xfrm>
          <a:off x="0" y="2870657"/>
          <a:ext cx="9144000" cy="5272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ΑΝΑΔΕΙΞΗ ΤΟΥ ΣΥΝΟΛΟΥ ΤΩΝ ΤΟΥΡΙΣΤΙΚΩΝ ΠΡΟΪΟΝΤΩΝ ΤΗΣ ΠΕΡΙΟΧΗΣ (ΔΙΑΜΟΝΗ, ΕΣΤΙΑΣΗ, ΔΡΑΣΤΗΡΙΟΤΗΤΕΣ, ΤΟΠΙΚΑ ΠΡΟΪΟΝΤΑ) </a:t>
          </a:r>
        </a:p>
      </dsp:txBody>
      <dsp:txXfrm>
        <a:off x="25736" y="2896393"/>
        <a:ext cx="9092528" cy="475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0355D-37F4-46B9-BD05-48EBC3236F45}">
      <dsp:nvSpPr>
        <dsp:cNvPr id="0" name=""/>
        <dsp:cNvSpPr/>
      </dsp:nvSpPr>
      <dsp:spPr>
        <a:xfrm>
          <a:off x="0" y="0"/>
          <a:ext cx="9144000" cy="3364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ΣΥΝΕΙΣΦΟΡΑ ΣΤΗ ΣΥΝΕΧΗ ΠΡΟΣΑΡΜΟΓΗ ΤΗΣ ΤΟΠΙΚΗΣ  ΕΠΙΧΕΙΡΗΜΑΤΙΚΟΤΗΤΑΣ </a:t>
          </a:r>
        </a:p>
      </dsp:txBody>
      <dsp:txXfrm>
        <a:off x="16425" y="16425"/>
        <a:ext cx="9111150" cy="303618"/>
      </dsp:txXfrm>
    </dsp:sp>
    <dsp:sp modelId="{361889FB-A471-40B4-820C-A93FBD36E0E8}">
      <dsp:nvSpPr>
        <dsp:cNvPr id="0" name=""/>
        <dsp:cNvSpPr/>
      </dsp:nvSpPr>
      <dsp:spPr>
        <a:xfrm>
          <a:off x="0" y="408939"/>
          <a:ext cx="9144000" cy="5399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ΣΥΜΒΟΛΗ ΣΤΗΝ ΑΝΑΓΝΩΡΙΣΗ ΚΑΙ ΔΙΑΣΦΑΛΙΣΗ ΤΟΥ ΠΡΩΤΑΓΩΝΙΣΤΙΚΟΥ ΡΟΛΟΥ ΤΩΝ ΤΟΠΙΚΩΝ ΕΠΙΧΕΙΡΗΣΕΩΝ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26356" y="435295"/>
        <a:ext cx="9091288" cy="487202"/>
      </dsp:txXfrm>
    </dsp:sp>
    <dsp:sp modelId="{C3BD537E-F6BC-416B-A197-B5D707426E13}">
      <dsp:nvSpPr>
        <dsp:cNvPr id="0" name=""/>
        <dsp:cNvSpPr/>
      </dsp:nvSpPr>
      <dsp:spPr>
        <a:xfrm>
          <a:off x="0" y="1057011"/>
          <a:ext cx="9144000" cy="328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ΕΚΠΡΟΣΩΠΗΣΗ ΤΩΝ ΕΠΙΧΕΙΡΗΣΕΩΝ</a:t>
          </a:r>
          <a:endParaRPr lang="en-US" sz="1800" kern="1200" dirty="0">
            <a:latin typeface="Gotham" panose="02000504050000020004" pitchFamily="2" charset="0"/>
          </a:endParaRPr>
        </a:p>
      </dsp:txBody>
      <dsp:txXfrm>
        <a:off x="16038" y="1073049"/>
        <a:ext cx="9111924" cy="296473"/>
      </dsp:txXfrm>
    </dsp:sp>
    <dsp:sp modelId="{B55BAD63-1E7D-4BC4-B3CC-DF997A34A1EE}">
      <dsp:nvSpPr>
        <dsp:cNvPr id="0" name=""/>
        <dsp:cNvSpPr/>
      </dsp:nvSpPr>
      <dsp:spPr>
        <a:xfrm>
          <a:off x="0" y="1489058"/>
          <a:ext cx="9144000" cy="3356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ΕΚΣΥΓΧΡΟΝΙΣΜΟΣ ΕΠΙΧΕΙΡΗΣΕΩΝ </a:t>
          </a:r>
        </a:p>
      </dsp:txBody>
      <dsp:txXfrm>
        <a:off x="16385" y="1505443"/>
        <a:ext cx="9111230" cy="302884"/>
      </dsp:txXfrm>
    </dsp:sp>
    <dsp:sp modelId="{789812EE-ECA9-4590-9BD8-7E20A1BFB61A}">
      <dsp:nvSpPr>
        <dsp:cNvPr id="0" name=""/>
        <dsp:cNvSpPr/>
      </dsp:nvSpPr>
      <dsp:spPr>
        <a:xfrm>
          <a:off x="0" y="1921105"/>
          <a:ext cx="9144000" cy="3782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Gotham" panose="02000504050000020004" pitchFamily="2" charset="0"/>
            </a:rPr>
            <a:t>ΑΞΙΟΠΙΣΤΗ ΠΗΓΗ ΕΠΙΧΕΙΡΗΜΑΤΙΚΩΝ ΔΡΑΣΕΩΝ </a:t>
          </a:r>
        </a:p>
      </dsp:txBody>
      <dsp:txXfrm>
        <a:off x="18464" y="1939569"/>
        <a:ext cx="9107072" cy="3413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81A9D-E02D-4AF2-BB1A-F5D2A75EE0E9}">
      <dsp:nvSpPr>
        <dsp:cNvPr id="0" name=""/>
        <dsp:cNvSpPr/>
      </dsp:nvSpPr>
      <dsp:spPr>
        <a:xfrm>
          <a:off x="610267" y="0"/>
          <a:ext cx="6916368" cy="346927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62480-D046-4934-B40A-4A2DD9E5E6EB}">
      <dsp:nvSpPr>
        <dsp:cNvPr id="0" name=""/>
        <dsp:cNvSpPr/>
      </dsp:nvSpPr>
      <dsp:spPr>
        <a:xfrm>
          <a:off x="866915" y="1101356"/>
          <a:ext cx="2535826" cy="1387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Ανάπτυξη και παράθεση αστικής ασύρματης υποδομής πλέγματος και συνοδευτική πλατφόρμα για υπηρεσίες και</a:t>
          </a:r>
          <a:r>
            <a:rPr lang="en-US" sz="1400" kern="1200" dirty="0"/>
            <a:t> </a:t>
          </a:r>
          <a:r>
            <a:rPr lang="el-GR" sz="1400" kern="1200" dirty="0"/>
            <a:t>mobile εφαρμογές</a:t>
          </a:r>
        </a:p>
      </dsp:txBody>
      <dsp:txXfrm>
        <a:off x="934657" y="1169098"/>
        <a:ext cx="2400342" cy="1252226"/>
      </dsp:txXfrm>
    </dsp:sp>
    <dsp:sp modelId="{BEE18144-6D4D-4AEC-8130-4BA5EA0CC921}">
      <dsp:nvSpPr>
        <dsp:cNvPr id="0" name=""/>
        <dsp:cNvSpPr/>
      </dsp:nvSpPr>
      <dsp:spPr>
        <a:xfrm>
          <a:off x="3529855" y="1101356"/>
          <a:ext cx="2237459" cy="1387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  <a:sp3d extrusionH="28000" prstMaterial="matte"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InfoWi</a:t>
          </a:r>
        </a:p>
      </dsp:txBody>
      <dsp:txXfrm>
        <a:off x="3597597" y="1169098"/>
        <a:ext cx="2101975" cy="1252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F6C6C-CC31-4E60-BA2D-A56AAC850113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5611109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3F89B-9B80-456A-92CE-19848313E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731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6C68A-263A-4A05-BD25-EC91805F7C29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11109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F86C-F310-4E36-B799-AAB5B93C6F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23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l-GR"/>
              <a:t>N.E.O. Πατρών – Αθηνών 208, 26443, Πάτρα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sales@dynacomp.gr</a:t>
            </a:r>
          </a:p>
          <a:p>
            <a:r>
              <a:rPr lang="en-US" dirty="0"/>
              <a:t>http://www.dynacomp.eu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40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48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61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58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48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47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87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05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67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07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095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N.E.O. Πατρών – Αθηνών 208, 26443, Πάτρα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sales@dynacomp.gr http://www.dynacomp.eu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ACD7-AC6D-4CDD-AB4B-AAD961429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16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A4363C-0D10-4114-B79E-0D210CD11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65" y="58552"/>
            <a:ext cx="2088231" cy="136122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41DFE6-AA3A-429A-BEBE-2EB99231E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368"/>
            <a:ext cx="2088231" cy="1558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00FE1-C695-4369-B7FD-9081E2EA6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" y="3909937"/>
            <a:ext cx="1933839" cy="12092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FBD465-AE92-453D-ADC6-C85739A92C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14" y="3909937"/>
            <a:ext cx="1231282" cy="12092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A480B4-30AB-4A2A-AA35-3A3FE61FBC9B}"/>
              </a:ext>
            </a:extLst>
          </p:cNvPr>
          <p:cNvSpPr txBox="1"/>
          <p:nvPr/>
        </p:nvSpPr>
        <p:spPr>
          <a:xfrm>
            <a:off x="1957648" y="4514584"/>
            <a:ext cx="5847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Με τη συγχρηματοδότηση της Ελλάδας και της Ευρωπαϊκής Ένωσης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653A52-6DD8-4992-B5F7-5911053B1C64}"/>
              </a:ext>
            </a:extLst>
          </p:cNvPr>
          <p:cNvSpPr txBox="1"/>
          <p:nvPr/>
        </p:nvSpPr>
        <p:spPr>
          <a:xfrm>
            <a:off x="539552" y="2159279"/>
            <a:ext cx="7488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«Αιτωλική Φιλοξενία – Το Σπίτι του Τουρίστα Ιεράς Πόλεως Μεσολογγίου»</a:t>
            </a:r>
            <a:endParaRPr lang="en-US" sz="12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5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/>
        </p:nvGraphicFramePr>
        <p:xfrm>
          <a:off x="0" y="1923678"/>
          <a:ext cx="9144000" cy="3219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Μελέτη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/>
        </p:nvGraphicFramePr>
        <p:xfrm>
          <a:off x="0" y="1213256"/>
          <a:ext cx="9144000" cy="393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DC5968-ED1F-4E62-AA8C-B4AC50D2920B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Σκοπός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/>
        </p:nvGraphicFramePr>
        <p:xfrm>
          <a:off x="1815" y="1154703"/>
          <a:ext cx="9144000" cy="393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Σκοπός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8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Όραμα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BEB7F-4B13-4459-80B7-60FAEDBDECEA}"/>
              </a:ext>
            </a:extLst>
          </p:cNvPr>
          <p:cNvSpPr txBox="1"/>
          <p:nvPr/>
        </p:nvSpPr>
        <p:spPr>
          <a:xfrm>
            <a:off x="179512" y="1360700"/>
            <a:ext cx="2376264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ΤΟΠΙΚΕΣ ΕΠΙΧΕΙΡΗΣΕΙΣ</a:t>
            </a:r>
            <a:r>
              <a:rPr lang="en-US" dirty="0"/>
              <a:t>: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ΤΟΥΡΙΣΜΟΣ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ΕΣΤΙΑΣΗ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ΑΝΑΨΥΧΗ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ΤΟΠΙΚΑ ΠΡΟΪΟΝΤΑ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A312B97-D02E-4E49-BF76-742F143E8798}"/>
              </a:ext>
            </a:extLst>
          </p:cNvPr>
          <p:cNvSpPr/>
          <p:nvPr/>
        </p:nvSpPr>
        <p:spPr>
          <a:xfrm>
            <a:off x="2771800" y="2499742"/>
            <a:ext cx="2160240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5BD05-FEB7-48E7-AA68-6451358782E8}"/>
              </a:ext>
            </a:extLst>
          </p:cNvPr>
          <p:cNvSpPr txBox="1"/>
          <p:nvPr/>
        </p:nvSpPr>
        <p:spPr>
          <a:xfrm>
            <a:off x="5148064" y="1347614"/>
            <a:ext cx="3816424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ΣΤΡΑΤΗΓΙΚΗ ΤΟΥΡΙΣΤΙΚΗΣ ΑΝΑΠΤΥΞΗΣ</a:t>
            </a:r>
            <a:r>
              <a:rPr lang="en-US" dirty="0"/>
              <a:t>: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ΦΥΣΙΚΟ ΠΕΡΙΒΑΛΛΟΝ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ΤΟΠΙΚΑ ΠΡΟΪΟΝΤΑ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ΕΠΙΧΕΙΡΗΜΑΤΙΚΟΤΗΤΑ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ΙΣΤΟΡΙΚΗ ΚΑΙ ΠΟΛΙΤΙΣΜΙΚΗ ΚΛΗΡΟΝΟΜΙΑ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8070B-2AB8-4173-BB57-2090A4A9325C}"/>
              </a:ext>
            </a:extLst>
          </p:cNvPr>
          <p:cNvSpPr txBox="1"/>
          <p:nvPr/>
        </p:nvSpPr>
        <p:spPr>
          <a:xfrm>
            <a:off x="3203848" y="2232627"/>
            <a:ext cx="126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ΕΝΤΑΞΗ ΣΕ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791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Στόχος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8070B-2AB8-4173-BB57-2090A4A9325C}"/>
              </a:ext>
            </a:extLst>
          </p:cNvPr>
          <p:cNvSpPr txBox="1"/>
          <p:nvPr/>
        </p:nvSpPr>
        <p:spPr>
          <a:xfrm>
            <a:off x="251520" y="1275606"/>
            <a:ext cx="8568952" cy="3785652"/>
          </a:xfrm>
          <a:prstGeom prst="rect">
            <a:avLst/>
          </a:prstGeom>
          <a:solidFill>
            <a:schemeClr val="accent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bg1"/>
            </a:extrusion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ΑΝΑΔΕΙΞΗ ΤΗΣ ΠΕΡΙΟΧΗΣ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ΑΝΑΔΕΙΞΗ ΤΗΣ ΠΕΡΙΟΧΗΣ ΤΗΣ ΛΙΜΝΟΘΑΛΑΣΣΑΣ ΜΕΣΟΛΟΓΓΙΟΥ – ΑΙΤΩΛΙΚΟΥ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ΔΥΝΑΤΟΤΗΤΑ ΠΡΟΣΒΑΣΗΣ ΚΑΙ ΔΙΑΧΕΙΡΗΣΗΣ ΨΗΦΙΑΚΟΥ ΠΕΡΙΕΧΟΜΕΝΟΥ ΑΠΟ ΦΟΡΕΙΣ, ΕΠΙΧΕΙΡΗΣΕΙΣ, ΤΟΥΡΙΣΤΙΚΟΥΣ ΠΡΑΚΤΟΡΕΣ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ΔΗΜΙΟΥΡΓΙΑ ΘΕΜΑΤΙΚΩΝ ΤΟΥΡΙΣΤΙΚΩΝ ΔΙΑΔΡΟΜΩΝ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ΔΙΑΣΥΝΔΕΣΗΣ ΤΟΥ ΕΠΙΣΚΕΠΤΗ ΜΕ ΘΕΜΑΤΙΚΕΣ ΤΟΥΡΙΣΤΙΚΕΣ ΔΙΑΔΡΟΜΕΣ</a:t>
            </a:r>
            <a:r>
              <a:rPr lang="el-GR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sz="2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ΔΙΑΜΟΡΦΩΣΗ ΟΛΟΚΛΗΡΩΜΕΝΗΣ ΒΙΩΜΑΤΙΚΗΣ ΕΜΠΕΙΡΙΑΣ ΤΩΝ ΕΠΙΣΚΕΠΤΩΝ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ΔΙΑΘΕΣΗ ΨΗΦΙΑΚΟΥ ΠΕΡΙΕΧΟΜΕΝΟΥ ΜΕΣΩ ΑΣΥΡΜΑΤΩΝ ΝΗΣΙΔΩΝ ΠΛΗΡΟΦΟΡΙΑΣ ΣΕ 8 ΣΗΜΕΙΑ ΤΟΥ ΜΕΣΟΛΟΓΓΙΟΥ ΜΕ ΤΗ ΧΡΗΣΗ ΦΟΡΗΤΩΝ ΣΥΣΚΕΥΩΝ (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SMARTPHONES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TABLETS, PDAs)</a:t>
            </a:r>
            <a:endParaRPr lang="el-GR" sz="2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8" y="421078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Βήματα Υλοποίησης  -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A4848-717B-49B7-97CF-DBCAB0E40D23}"/>
              </a:ext>
            </a:extLst>
          </p:cNvPr>
          <p:cNvSpPr txBox="1"/>
          <p:nvPr/>
        </p:nvSpPr>
        <p:spPr>
          <a:xfrm>
            <a:off x="467544" y="1419622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1. ΕΠΙΚΟΙΝΩΝΙΑ ΚΑΙ ΣΥΝΕΡΓΑΣΙΑ ΜΕ ΦΟΡΕΙΣ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13C0A-619C-4E12-B9DE-78D13F537C1B}"/>
              </a:ext>
            </a:extLst>
          </p:cNvPr>
          <p:cNvSpPr txBox="1"/>
          <p:nvPr/>
        </p:nvSpPr>
        <p:spPr>
          <a:xfrm>
            <a:off x="467544" y="1914993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2. ΣΥΛΛΟΓΗ ΔΕΔΟΜΕΝΩΝ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57851-88A0-4E8B-B6DD-1ACC0775C067}"/>
              </a:ext>
            </a:extLst>
          </p:cNvPr>
          <p:cNvSpPr txBox="1"/>
          <p:nvPr/>
        </p:nvSpPr>
        <p:spPr>
          <a:xfrm>
            <a:off x="467544" y="2402647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3. ΨΗΦΙΟΠΟΙΗΣΗ ΔΕΔΟΜΕΝΩΝ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57BE7-F31A-4DA7-BE73-19BA8CAE72AB}"/>
              </a:ext>
            </a:extLst>
          </p:cNvPr>
          <p:cNvSpPr txBox="1"/>
          <p:nvPr/>
        </p:nvSpPr>
        <p:spPr>
          <a:xfrm>
            <a:off x="467544" y="2868241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4. ΔΙΑΧΕΙΡΗΣΗ ΨΗΦΙΑΚΩΝ ΔΕΔΟΜΕΝΩΝ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B2C16-3FCB-48C4-839B-93E7E0BDC6FF}"/>
              </a:ext>
            </a:extLst>
          </p:cNvPr>
          <p:cNvSpPr txBox="1"/>
          <p:nvPr/>
        </p:nvSpPr>
        <p:spPr>
          <a:xfrm>
            <a:off x="467544" y="3345427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5. ΔΗΜΙΟΥΡΓΙΑ ΤΕΣΣΑΡΩΝ (4) ΘΕΜΑΤΙΚΩΝ ΕΝΟΤΗΤΩΝ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A1374-00EF-4A2A-8808-1532DBEC9FED}"/>
              </a:ext>
            </a:extLst>
          </p:cNvPr>
          <p:cNvSpPr txBox="1"/>
          <p:nvPr/>
        </p:nvSpPr>
        <p:spPr>
          <a:xfrm>
            <a:off x="467544" y="3848087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6. ΔΗΜΙΟΥΡΓΙΑ ΒΙΝΤΕΟ ΥΨΗΛΗΣ ΑΝΑΛΥΣΗΣ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8B2AFF-802A-483B-9B4E-9824DDFBA8AB}"/>
              </a:ext>
            </a:extLst>
          </p:cNvPr>
          <p:cNvSpPr txBox="1"/>
          <p:nvPr/>
        </p:nvSpPr>
        <p:spPr>
          <a:xfrm>
            <a:off x="467544" y="4350748"/>
            <a:ext cx="82089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7. ΑΝΑΠΤΥΞΗ ΠΛΑΤΦΟΡΜΑΣ ΙΣΤΟΣΕΛΙΔΑΣ ΓΙΑ ΠΡΟΒΟΛΗ ΨΗΦΙΑΚΟΥ ΠΕΡΙΕΧΟΜΕΝΟΥ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6A4848-717B-49B7-97CF-DBCAB0E40D23}"/>
              </a:ext>
            </a:extLst>
          </p:cNvPr>
          <p:cNvSpPr txBox="1"/>
          <p:nvPr/>
        </p:nvSpPr>
        <p:spPr>
          <a:xfrm>
            <a:off x="467544" y="1419622"/>
            <a:ext cx="828092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8. ΕΙΔΙΚΗ ΕΚΔΟΣΗ ΠΛΑΤΦΟΡΜΑΣ ΓΙΑ ΠΡΟΒΟΛΗ ΠΕΡΙΕΧΟΜΕΝΟΥ ΜΕΣΑ ΑΠΌ ΕΙΔΙΚΟΥΣ ΣΤΑΘΜΟΥΣ ΠΛΗΡΟΦΟΡΗΣΗ (</a:t>
            </a:r>
            <a:r>
              <a:rPr lang="en-US" dirty="0"/>
              <a:t>InfoWi)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57BE7-F31A-4DA7-BE73-19BA8CAE72AB}"/>
              </a:ext>
            </a:extLst>
          </p:cNvPr>
          <p:cNvSpPr txBox="1"/>
          <p:nvPr/>
        </p:nvSpPr>
        <p:spPr>
          <a:xfrm>
            <a:off x="467543" y="2991960"/>
            <a:ext cx="827428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9. ΕΙΔΙΚΗ ΕΚΔΟΣΗ ΠΛΑΤΦΟΡΜΑΣ ΓΙΑ ΠΙΣΤΟΠΟΙΗΜΕΝΟΥΣ ΧΡΗΣΤΕΣ ΓΙΑ ΚΑΤΑΧΩΡΗΣΗ ΚΑΙ ΕΠΕΞΕΡΓΑΣΙΑ ΔΕΔΟΜΕΝΩΝ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B2C16-3FCB-48C4-839B-93E7E0BDC6FF}"/>
              </a:ext>
            </a:extLst>
          </p:cNvPr>
          <p:cNvSpPr txBox="1"/>
          <p:nvPr/>
        </p:nvSpPr>
        <p:spPr>
          <a:xfrm>
            <a:off x="467542" y="3795885"/>
            <a:ext cx="827428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10. </a:t>
            </a:r>
            <a:r>
              <a:rPr lang="en-US" dirty="0"/>
              <a:t>MOBILE APPLICATION </a:t>
            </a:r>
            <a:r>
              <a:rPr lang="el-GR" dirty="0"/>
              <a:t>ΓΙΑ ΠΡΟΒΟΛΗ ΠΕΡΙΕΧΟΜΕΝΟΥ ΣΤΟ ΔΙΑΔΙΚΤΥΟ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9D817-22ED-4F4D-9BE1-ACFCD109F4E3}"/>
              </a:ext>
            </a:extLst>
          </p:cNvPr>
          <p:cNvSpPr txBox="1"/>
          <p:nvPr/>
        </p:nvSpPr>
        <p:spPr>
          <a:xfrm>
            <a:off x="460914" y="2188035"/>
            <a:ext cx="82809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l-GR" dirty="0"/>
              <a:t>8. ΠΡΟΜΗΘΕΙΑ ΚΑΙ ΕΓΚΑΤΑΣΤΑΣΗ ΔΙΚΤΥΟΥ ΟΚΤΩ (8) ΣΗΜΕΙΩΝ ΣΤΑΘΜΩΝ ΠΛΗΡΟΦΟΡΗΣΗ (</a:t>
            </a:r>
            <a:r>
              <a:rPr lang="en-US" dirty="0"/>
              <a:t>InfoWi)</a:t>
            </a:r>
            <a:r>
              <a:rPr lang="el-GR" dirty="0"/>
              <a:t> ΣΤΟ ΜΕΣΟΛΟΓΓΙ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Βήματα Υλοποίησης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ACB25-C73A-4A22-A0EE-1BC8589C2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54703"/>
            <a:ext cx="7804157" cy="3873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Κεντρική Σελίδα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EB932-F4A4-4220-9EBE-DB103590D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114690"/>
            <a:ext cx="7902624" cy="3970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Όραμα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87AE15-979A-404B-B0F5-4072BFDA6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4" y="1067409"/>
            <a:ext cx="7794752" cy="3872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Θεματικές Διαδρομές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1907705" y="377297"/>
            <a:ext cx="5006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Χρηματοδότηση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7B7F3-A592-4729-A7F1-9342CAFBA93E}"/>
              </a:ext>
            </a:extLst>
          </p:cNvPr>
          <p:cNvSpPr txBox="1"/>
          <p:nvPr/>
        </p:nvSpPr>
        <p:spPr>
          <a:xfrm>
            <a:off x="240127" y="1203598"/>
            <a:ext cx="87560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i="0" u="none" strike="noStrike" baseline="0" dirty="0">
                <a:latin typeface="Arial-BoldMT"/>
              </a:rPr>
              <a:t>ΕΠΙΧΕΙΡΗΣΙΑΚΟ ΠΡΟΓΡΑΜΜΑ «Δυτική Ελλάδα»</a:t>
            </a:r>
          </a:p>
          <a:p>
            <a:pPr algn="ctr"/>
            <a:endParaRPr lang="el-GR" sz="2000" b="1" dirty="0">
              <a:latin typeface="Arial-BoldMT"/>
            </a:endParaRPr>
          </a:p>
          <a:p>
            <a:pPr algn="ctr"/>
            <a:r>
              <a:rPr lang="el-GR" sz="2000" b="1" dirty="0">
                <a:latin typeface="Arial-BoldMT"/>
              </a:rPr>
              <a:t>ΠΡΟΣΚΛΗΣΗ </a:t>
            </a:r>
            <a:r>
              <a:rPr lang="el-GR" sz="1800" b="1" i="0" u="none" strike="noStrike" baseline="0" dirty="0">
                <a:latin typeface="Arial-BoldMT"/>
              </a:rPr>
              <a:t>2.γ.1.1.β</a:t>
            </a:r>
            <a:r>
              <a:rPr lang="el-GR" sz="2000" b="1" dirty="0">
                <a:latin typeface="Arial-BoldMT"/>
              </a:rPr>
              <a:t>: </a:t>
            </a:r>
            <a:r>
              <a:rPr lang="el-GR" sz="2000" b="1" i="0" u="none" strike="noStrike" baseline="0" dirty="0">
                <a:latin typeface="Arial-BoldMT"/>
              </a:rPr>
              <a:t>«Ανάπτυξη ηλεκτρονικών υποδομών και υπηρεσιών στα πλαίσια στρατηγικών ΟΧΕ»</a:t>
            </a:r>
          </a:p>
          <a:p>
            <a:pPr algn="ctr"/>
            <a:endParaRPr lang="el-GR" sz="2000" b="1" i="0" u="none" strike="noStrike" baseline="0" dirty="0">
              <a:latin typeface="Arial-BoldMT"/>
            </a:endParaRPr>
          </a:p>
          <a:p>
            <a:pPr algn="ctr"/>
            <a:r>
              <a:rPr lang="el-GR" sz="2000" b="1" i="0" u="none" strike="noStrike" baseline="0" dirty="0">
                <a:latin typeface="Arial-BoldMT"/>
              </a:rPr>
              <a:t>ΑΞΟΝΑ</a:t>
            </a:r>
            <a:r>
              <a:rPr lang="el-GR" sz="2000" b="1" dirty="0">
                <a:latin typeface="Arial-BoldMT"/>
              </a:rPr>
              <a:t>Σ</a:t>
            </a:r>
            <a:r>
              <a:rPr lang="el-GR" sz="2000" b="1" i="0" u="none" strike="noStrike" baseline="0" dirty="0">
                <a:latin typeface="Arial-BoldMT"/>
              </a:rPr>
              <a:t> ΠΡΟΤΕΡΑΙΟΤΗΤΑΣ: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1 «Ενίσχυση της ανταγωνιστικότητας και της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εξωστρέφειας των επιχειρήσεων, μετάβαση στην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ποιοτική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επιχειρηματικότητα, με αιχμή την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καινοτομία και αύξηση της εγχώριας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προστιθέμενης</a:t>
            </a:r>
            <a:r>
              <a:rPr lang="en-US" sz="2000" b="1" i="0" u="none" strike="noStrike" baseline="0" dirty="0">
                <a:latin typeface="Arial-BoldMT"/>
              </a:rPr>
              <a:t> </a:t>
            </a:r>
            <a:r>
              <a:rPr lang="el-GR" sz="2000" b="1" i="0" u="none" strike="noStrike" baseline="0" dirty="0">
                <a:latin typeface="Arial-BoldMT"/>
              </a:rPr>
              <a:t>αξίας»</a:t>
            </a:r>
          </a:p>
          <a:p>
            <a:pPr algn="ctr"/>
            <a:endParaRPr lang="el-GR" sz="2000" b="1" i="0" u="none" strike="noStrike" baseline="0" dirty="0">
              <a:latin typeface="Arial-BoldMT"/>
            </a:endParaRPr>
          </a:p>
          <a:p>
            <a:pPr algn="ctr"/>
            <a:r>
              <a:rPr lang="el-GR" sz="2000" b="1" i="0" u="none" strike="noStrike" baseline="0" dirty="0">
                <a:latin typeface="Arial-BoldMT"/>
              </a:rPr>
              <a:t>ΣΥΓΧΡΗΜΑΤΟΔΟΤΕΙΤΑΙ ΑΠΟ ΤΟ Ευρωπαϊκό Ταμείο Περιφερειακής Ανάπτυξης (ΕΤΠΑ)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891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26DE5-2C26-4D1A-B00C-95A3CA398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75327"/>
            <a:ext cx="8155738" cy="4009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Κληρονομιά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UNESCO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327FE-1FAC-4752-B40B-DE37CD65C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4" y="1132334"/>
            <a:ext cx="8014091" cy="3952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Σημεία Ενδιαφέροντος (Πολιτισμός –Ιστορία)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94D27-6D03-4EB4-94FA-941714E84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7" y="1168409"/>
            <a:ext cx="8085436" cy="3913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Σημεία Ενδιαφέροντος (Φύση – Περιβάλλον)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8A397-EBAA-478F-911C-1D01345D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6" y="1098923"/>
            <a:ext cx="8210047" cy="3961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Φιλοξενία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 (Αιτωλικά Προϊόντα)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01509-E2C3-4B32-AD39-3022745FD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5943"/>
            <a:ext cx="8398770" cy="3949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Φιλοξενία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 (Επιχειρ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ήσεις Εστίασης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21E5B-ECBC-415D-9E07-9560D965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5" y="1103895"/>
            <a:ext cx="8172515" cy="3997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Φιλοξενία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B29329-2D9E-4EC7-B630-2D28334FB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3653"/>
            <a:ext cx="8280920" cy="3906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GALLERY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43A56-91B6-487C-B77B-FA1BECCC4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" y="1130841"/>
            <a:ext cx="9014361" cy="3842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Φωτογραφίες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2421F1-037E-44BD-982E-FCAC288E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39205"/>
            <a:ext cx="8946807" cy="3736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Νέα - Δράσεις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C641E-4380-4C48-8F0E-6DD0A67B4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3335"/>
            <a:ext cx="7776864" cy="3811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Επικοινωνία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A1700-6610-4312-8604-B2FC1F2B8BB5}"/>
              </a:ext>
            </a:extLst>
          </p:cNvPr>
          <p:cNvSpPr txBox="1"/>
          <p:nvPr/>
        </p:nvSpPr>
        <p:spPr>
          <a:xfrm>
            <a:off x="204832" y="1419622"/>
            <a:ext cx="8568952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/>
              <a:t>Το έργο «Αιτωλική Φιλοξενία: «Το σπίτι του τουρίστα» στοχεύει στην υλοποίηση ενός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ολοκληρωμένου και συνεκτικού σχεδίου δράσεων </a:t>
            </a:r>
            <a:r>
              <a:rPr lang="el-GR" sz="2000" dirty="0"/>
              <a:t>με στόχο τη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διαμόρφωση μιας ενιαίας τουριστικής ταυτότητας υψηλής προστιθέμενης αξίας</a:t>
            </a:r>
            <a:r>
              <a:rPr lang="el-GR" sz="2000" dirty="0"/>
              <a:t> και στην επίτευξη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ολοκληρωμένων τουριστικών υπηρεσιών προσαρμοσμένων</a:t>
            </a:r>
            <a:r>
              <a:rPr lang="el-GR" sz="2000" dirty="0"/>
              <a:t> στα ιδιαίτερα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χαρακτηριστικά</a:t>
            </a:r>
            <a:r>
              <a:rPr lang="el-GR" sz="2000" dirty="0"/>
              <a:t> και ανάγκες της περιοχής της </a:t>
            </a:r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Λιμνοθάλασσας Μεσολογγίου – Αιτωλικού</a:t>
            </a:r>
            <a:r>
              <a:rPr lang="el-GR" sz="2000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38214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8E8FB-C11F-4EAE-8C94-26012DB6732E}"/>
              </a:ext>
            </a:extLst>
          </p:cNvPr>
          <p:cNvSpPr txBox="1"/>
          <p:nvPr/>
        </p:nvSpPr>
        <p:spPr>
          <a:xfrm>
            <a:off x="1666849" y="421078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InfoWi -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8A13E11-80FD-4D90-ADAE-662975D1494C}"/>
              </a:ext>
            </a:extLst>
          </p:cNvPr>
          <p:cNvGraphicFramePr/>
          <p:nvPr/>
        </p:nvGraphicFramePr>
        <p:xfrm>
          <a:off x="611560" y="1154703"/>
          <a:ext cx="8136904" cy="346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21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D734-BA93-47E5-971D-60E1795C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5487"/>
            <a:ext cx="7848872" cy="432048"/>
          </a:xfrm>
        </p:spPr>
        <p:txBody>
          <a:bodyPr>
            <a:noAutofit/>
          </a:bodyPr>
          <a:lstStyle/>
          <a:p>
            <a:r>
              <a:rPr lang="el-G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. Portal </a:t>
            </a:r>
            <a:r>
              <a:rPr lang="el-G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στο 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Internet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889CE-7EE5-42D7-8031-5BE47059A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8459"/>
            <a:ext cx="6488332" cy="385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E39AD3-41F1-4BF1-A6A8-0EDB4421B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3FD8476D-FC96-4207-953E-C1DA891CA3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61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748A4A-3FCC-4135-86B1-CA3197DA1738}"/>
              </a:ext>
            </a:extLst>
          </p:cNvPr>
          <p:cNvSpPr txBox="1">
            <a:spLocks/>
          </p:cNvSpPr>
          <p:nvPr/>
        </p:nvSpPr>
        <p:spPr>
          <a:xfrm>
            <a:off x="467544" y="123478"/>
            <a:ext cx="784887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2000" b="1" dirty="0">
                <a:latin typeface="PF Agora Slab Pro Thin" panose="02000503000000020004" pitchFamily="2" charset="0"/>
              </a:rPr>
              <a:t>Σύνδεση </a:t>
            </a:r>
            <a:r>
              <a:rPr lang="en-US" sz="2000" b="1" dirty="0">
                <a:latin typeface="PF Agora Slab Pro Thin" panose="02000503000000020004" pitchFamily="2" charset="0"/>
              </a:rPr>
              <a:t>Portal</a:t>
            </a:r>
            <a:r>
              <a:rPr lang="el-GR" sz="2000" b="1" dirty="0">
                <a:latin typeface="PF Agora Slab Pro Thin" panose="02000503000000020004" pitchFamily="2" charset="0"/>
              </a:rPr>
              <a:t> με</a:t>
            </a:r>
            <a:r>
              <a:rPr lang="en-US" sz="2000" b="1" dirty="0">
                <a:latin typeface="PF Agora Slab Pro Thin" panose="02000503000000020004" pitchFamily="2" charset="0"/>
              </a:rPr>
              <a:t> Smartphones</a:t>
            </a:r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6B2F6E-B634-49D2-A835-61EF33507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32969"/>
            <a:ext cx="5544616" cy="4362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FF1612-53D8-4A90-B1B9-0ADA536BC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D9C6C24D-3E2E-480E-A603-FED869069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1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D4C963-CA32-4E83-9205-683B0A0DD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65" y="455062"/>
            <a:ext cx="4683882" cy="4622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C5633-7C8C-423A-A6B9-6BE31F65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66025"/>
            <a:ext cx="2160240" cy="432048"/>
          </a:xfrm>
        </p:spPr>
        <p:txBody>
          <a:bodyPr>
            <a:normAutofit fontScale="90000"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29</a:t>
            </a:r>
            <a:r>
              <a:rPr lang="en-US" sz="2000" b="1" dirty="0">
                <a:latin typeface="PF Agora Slab Pro Thin" panose="02000503000000020004" pitchFamily="2" charset="0"/>
              </a:rPr>
              <a:t>. </a:t>
            </a:r>
            <a:r>
              <a:rPr lang="el-GR" sz="2000" b="1" dirty="0">
                <a:latin typeface="PF Agora Slab Pro Thin" panose="02000503000000020004" pitchFamily="2" charset="0"/>
              </a:rPr>
              <a:t>Σταθμός </a:t>
            </a:r>
            <a:r>
              <a:rPr lang="en-US" sz="2000" b="1" dirty="0">
                <a:latin typeface="PF Agora Slab Pro Thin" panose="02000503000000020004" pitchFamily="2" charset="0"/>
              </a:rPr>
              <a:t>InfoWi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437DAB-2556-467C-A540-EF67736030D8}"/>
              </a:ext>
            </a:extLst>
          </p:cNvPr>
          <p:cNvSpPr txBox="1">
            <a:spLocks/>
          </p:cNvSpPr>
          <p:nvPr/>
        </p:nvSpPr>
        <p:spPr>
          <a:xfrm>
            <a:off x="6087974" y="1275606"/>
            <a:ext cx="274391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Ειδική κατασκευή </a:t>
            </a:r>
            <a:r>
              <a:rPr lang="en-US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Portal </a:t>
            </a: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η οποία περιέχει</a:t>
            </a:r>
            <a:r>
              <a:rPr lang="en-US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Σημεία Ενδιαφέροντος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Επιχειρήσεις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Απεικόνιση σε Χάρτη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Events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PF Agora Slab Pro Thin" panose="02000503000000020004" pitchFamily="2" charset="0"/>
              </a:rPr>
              <a:t>Νέα</a:t>
            </a:r>
            <a:endParaRPr lang="en-US" sz="1600" b="1" dirty="0">
              <a:solidFill>
                <a:srgbClr val="002060"/>
              </a:solidFill>
              <a:latin typeface="PF Agora Slab Pro Thin" panose="02000503000000020004" pitchFamily="2" charset="0"/>
            </a:endParaRPr>
          </a:p>
          <a:p>
            <a:endParaRPr lang="en-US" sz="1400" dirty="0">
              <a:latin typeface="PF Agora Slab Pro Thin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3020EF-54A5-4A54-A014-016ED53E9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0B81C2FD-F972-4AEB-B075-903B13C68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7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42C21F-6D28-4AC2-A701-3869AEC2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5" y="989492"/>
            <a:ext cx="5827951" cy="3672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7912A-34A0-487A-BA7A-1033C77E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19256" cy="421555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30. Σταθμοί </a:t>
            </a:r>
            <a:r>
              <a:rPr lang="en-US" sz="2000" b="1" dirty="0">
                <a:latin typeface="PF Agora Slab Pro Thin" panose="02000503000000020004" pitchFamily="2" charset="0"/>
              </a:rPr>
              <a:t>InfoWi</a:t>
            </a:r>
            <a:r>
              <a:rPr lang="el-GR" sz="2000" b="1" dirty="0">
                <a:latin typeface="PF Agora Slab Pro Thin" panose="02000503000000020004" pitchFamily="2" charset="0"/>
              </a:rPr>
              <a:t> στο Μεσολόγγι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177FC6-2683-49E1-B420-58B02FD4F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21442" y="1632091"/>
            <a:ext cx="144016" cy="217661"/>
          </a:xfrm>
          <a:prstGeom prst="rect">
            <a:avLst/>
          </a:prstGeom>
          <a:effectLst>
            <a:glow rad="127000">
              <a:srgbClr val="FFFF00"/>
            </a:glow>
            <a:outerShdw blurRad="50800" dist="50800" dir="5400000" algn="ctr" rotWithShape="0">
              <a:schemeClr val="tx1">
                <a:alpha val="99000"/>
              </a:scheme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8" name="Θέση ημερομηνίας 1">
            <a:extLst>
              <a:ext uri="{FF2B5EF4-FFF2-40B4-BE49-F238E27FC236}">
                <a16:creationId xmlns:a16="http://schemas.microsoft.com/office/drawing/2014/main" id="{19E31930-7E9D-49DA-8233-EF293733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10942" y="3662281"/>
            <a:ext cx="3226690" cy="273844"/>
          </a:xfrm>
        </p:spPr>
        <p:txBody>
          <a:bodyPr/>
          <a:lstStyle/>
          <a:p>
            <a:pPr algn="ctr"/>
            <a:r>
              <a:rPr lang="el-GR" b="1" dirty="0">
                <a:latin typeface="PF Agora Slab Pro Thin" panose="02000503000000020004" pitchFamily="2" charset="0"/>
              </a:rPr>
              <a:t>N.E.O. Πατρών – Αθηνών 32, 26441, Πάτρα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D5E720-E2A1-4EDB-94B4-3CA7BE286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98617" y="3291064"/>
            <a:ext cx="144016" cy="217661"/>
          </a:xfrm>
          <a:prstGeom prst="rect">
            <a:avLst/>
          </a:prstGeom>
          <a:effectLst>
            <a:glow rad="127000">
              <a:srgbClr val="FFFF00"/>
            </a:glow>
            <a:outerShdw blurRad="50800" dist="50800" dir="5400000" algn="ctr" rotWithShape="0">
              <a:schemeClr val="tx1">
                <a:alpha val="99000"/>
              </a:scheme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12" name="Οβάλ 17">
            <a:extLst>
              <a:ext uri="{FF2B5EF4-FFF2-40B4-BE49-F238E27FC236}">
                <a16:creationId xmlns:a16="http://schemas.microsoft.com/office/drawing/2014/main" id="{5AC099F5-9864-4928-BD9A-9307B6FB61C6}"/>
              </a:ext>
            </a:extLst>
          </p:cNvPr>
          <p:cNvSpPr/>
          <p:nvPr/>
        </p:nvSpPr>
        <p:spPr>
          <a:xfrm>
            <a:off x="3275856" y="2422478"/>
            <a:ext cx="2367493" cy="2165496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Οβάλ 17">
            <a:extLst>
              <a:ext uri="{FF2B5EF4-FFF2-40B4-BE49-F238E27FC236}">
                <a16:creationId xmlns:a16="http://schemas.microsoft.com/office/drawing/2014/main" id="{B57903A1-AA8F-41B6-9DEC-82412E9D7C74}"/>
              </a:ext>
            </a:extLst>
          </p:cNvPr>
          <p:cNvSpPr/>
          <p:nvPr/>
        </p:nvSpPr>
        <p:spPr>
          <a:xfrm>
            <a:off x="3816391" y="1061022"/>
            <a:ext cx="2010102" cy="1576349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BDDA0B-BCB1-4D79-96E1-821071B4A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C523E1F8-06E6-488B-8C35-B661D5FE7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4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8AE3E1-9C73-43BE-A764-9B7E00E16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09895"/>
            <a:ext cx="7336772" cy="4392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4290D-3E51-4334-8B00-3D69146D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1470"/>
            <a:ext cx="5328592" cy="421555"/>
          </a:xfrm>
        </p:spPr>
        <p:txBody>
          <a:bodyPr>
            <a:noAutofit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31. Αρχιτεκτονική Λύσης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65AC6-B401-4119-A05C-E6570FBEA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900BC81-688A-4576-84CF-C304E7A4B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9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DDF912-51F5-4209-9B9F-30AA886CE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78" y="267494"/>
            <a:ext cx="4952867" cy="4703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1470"/>
            <a:ext cx="6203032" cy="216024"/>
          </a:xfrm>
        </p:spPr>
        <p:txBody>
          <a:bodyPr>
            <a:noAutofit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32</a:t>
            </a:r>
            <a:r>
              <a:rPr lang="en-US" sz="2000" b="1" dirty="0">
                <a:latin typeface="PF Agora Slab Pro Thin" panose="02000503000000020004" pitchFamily="2" charset="0"/>
              </a:rPr>
              <a:t>. </a:t>
            </a:r>
            <a:r>
              <a:rPr lang="el-GR" sz="2000" b="1" dirty="0">
                <a:latin typeface="PF Agora Slab Pro Thin" panose="02000503000000020004" pitchFamily="2" charset="0"/>
              </a:rPr>
              <a:t>Αρχιτεκτονική Λογισμικού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79373" y="10045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sz="135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F02E32-7E16-429F-8D37-3A7519321315}"/>
              </a:ext>
            </a:extLst>
          </p:cNvPr>
          <p:cNvSpPr txBox="1">
            <a:spLocks/>
          </p:cNvSpPr>
          <p:nvPr/>
        </p:nvSpPr>
        <p:spPr>
          <a:xfrm>
            <a:off x="6911752" y="4611227"/>
            <a:ext cx="22322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latin typeface="PF Agora Slab Pro Thin" panose="02000503000000020004" pitchFamily="2" charset="0"/>
              </a:rPr>
              <a:t>Διάγραμμα Λογισμικού </a:t>
            </a:r>
            <a:r>
              <a:rPr lang="en-US" sz="1200" b="1" dirty="0">
                <a:latin typeface="PF Agora Slab Pro Thin" panose="02000503000000020004" pitchFamily="2" charset="0"/>
              </a:rPr>
              <a:t>InfoWi</a:t>
            </a:r>
            <a:endParaRPr lang="el-GR" sz="1200" b="1" dirty="0">
              <a:latin typeface="PF Agora Slab Pro Thin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FDA317-7F0B-444A-BD73-4447E211C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AFA7950-B198-47A3-AB6B-B3FDB1677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57F853-79AF-466C-87B9-FE1D09B42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6" y="444577"/>
            <a:ext cx="5631008" cy="4608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7548F-7E24-4AC0-9306-945BCE0D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1470"/>
            <a:ext cx="8229600" cy="493563"/>
          </a:xfrm>
        </p:spPr>
        <p:txBody>
          <a:bodyPr>
            <a:noAutofit/>
          </a:bodyPr>
          <a:lstStyle/>
          <a:p>
            <a:r>
              <a:rPr lang="el-GR" sz="2000" b="1" dirty="0">
                <a:latin typeface="PF Agora Slab Pro Thin" panose="02000503000000020004" pitchFamily="2" charset="0"/>
              </a:rPr>
              <a:t>33. Σταθμοί πληροφόρησης στο Μεσολόγγι</a:t>
            </a:r>
            <a:endParaRPr lang="en-US" sz="2000" b="1" dirty="0">
              <a:latin typeface="PF Agora Slab Pro Thin" panose="02000503000000020004" pitchFamily="2" charset="0"/>
            </a:endParaRPr>
          </a:p>
        </p:txBody>
      </p:sp>
      <p:sp>
        <p:nvSpPr>
          <p:cNvPr id="15" name="Οβάλ 17">
            <a:extLst>
              <a:ext uri="{FF2B5EF4-FFF2-40B4-BE49-F238E27FC236}">
                <a16:creationId xmlns:a16="http://schemas.microsoft.com/office/drawing/2014/main" id="{9520C10F-0D1C-450E-968D-FA898EB22561}"/>
              </a:ext>
            </a:extLst>
          </p:cNvPr>
          <p:cNvSpPr/>
          <p:nvPr/>
        </p:nvSpPr>
        <p:spPr>
          <a:xfrm>
            <a:off x="4785572" y="1144149"/>
            <a:ext cx="720080" cy="493563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6" name="Οβάλ 17">
            <a:extLst>
              <a:ext uri="{FF2B5EF4-FFF2-40B4-BE49-F238E27FC236}">
                <a16:creationId xmlns:a16="http://schemas.microsoft.com/office/drawing/2014/main" id="{EB17B531-AFA6-4686-9E59-108F0D9ABC07}"/>
              </a:ext>
            </a:extLst>
          </p:cNvPr>
          <p:cNvSpPr/>
          <p:nvPr/>
        </p:nvSpPr>
        <p:spPr>
          <a:xfrm>
            <a:off x="5015205" y="718071"/>
            <a:ext cx="720080" cy="493563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7" name="Οβάλ 17">
            <a:extLst>
              <a:ext uri="{FF2B5EF4-FFF2-40B4-BE49-F238E27FC236}">
                <a16:creationId xmlns:a16="http://schemas.microsoft.com/office/drawing/2014/main" id="{57D60D15-804C-4CB5-BAB0-C1958528BD98}"/>
              </a:ext>
            </a:extLst>
          </p:cNvPr>
          <p:cNvSpPr/>
          <p:nvPr/>
        </p:nvSpPr>
        <p:spPr>
          <a:xfrm>
            <a:off x="5724128" y="1067409"/>
            <a:ext cx="720080" cy="493563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2B75F80F-275E-4992-9988-F87CEC49139F}"/>
              </a:ext>
            </a:extLst>
          </p:cNvPr>
          <p:cNvSpPr/>
          <p:nvPr/>
        </p:nvSpPr>
        <p:spPr>
          <a:xfrm>
            <a:off x="6228184" y="998121"/>
            <a:ext cx="720080" cy="493563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Οβάλ 17">
            <a:extLst>
              <a:ext uri="{FF2B5EF4-FFF2-40B4-BE49-F238E27FC236}">
                <a16:creationId xmlns:a16="http://schemas.microsoft.com/office/drawing/2014/main" id="{174B87EB-6B1A-4F1D-A38E-F9445017FC4B}"/>
              </a:ext>
            </a:extLst>
          </p:cNvPr>
          <p:cNvSpPr/>
          <p:nvPr/>
        </p:nvSpPr>
        <p:spPr>
          <a:xfrm>
            <a:off x="3997878" y="3505788"/>
            <a:ext cx="880830" cy="751249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Οβάλ 17">
            <a:extLst>
              <a:ext uri="{FF2B5EF4-FFF2-40B4-BE49-F238E27FC236}">
                <a16:creationId xmlns:a16="http://schemas.microsoft.com/office/drawing/2014/main" id="{80C4A20B-38AB-4842-BD2E-05E7CE597DCF}"/>
              </a:ext>
            </a:extLst>
          </p:cNvPr>
          <p:cNvSpPr/>
          <p:nvPr/>
        </p:nvSpPr>
        <p:spPr>
          <a:xfrm>
            <a:off x="2898042" y="4215518"/>
            <a:ext cx="936104" cy="783256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1" name="Οβάλ 17">
            <a:extLst>
              <a:ext uri="{FF2B5EF4-FFF2-40B4-BE49-F238E27FC236}">
                <a16:creationId xmlns:a16="http://schemas.microsoft.com/office/drawing/2014/main" id="{3A8AB62D-D1C2-4EB4-8077-669FD1996B01}"/>
              </a:ext>
            </a:extLst>
          </p:cNvPr>
          <p:cNvSpPr/>
          <p:nvPr/>
        </p:nvSpPr>
        <p:spPr>
          <a:xfrm>
            <a:off x="1934218" y="4001930"/>
            <a:ext cx="936104" cy="783256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2" name="Οβάλ 17">
            <a:extLst>
              <a:ext uri="{FF2B5EF4-FFF2-40B4-BE49-F238E27FC236}">
                <a16:creationId xmlns:a16="http://schemas.microsoft.com/office/drawing/2014/main" id="{C8B74E22-E07E-4D7C-AB59-4326908FA0B3}"/>
              </a:ext>
            </a:extLst>
          </p:cNvPr>
          <p:cNvSpPr/>
          <p:nvPr/>
        </p:nvSpPr>
        <p:spPr>
          <a:xfrm>
            <a:off x="2429990" y="4108724"/>
            <a:ext cx="936104" cy="783256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Οβάλ 17">
            <a:extLst>
              <a:ext uri="{FF2B5EF4-FFF2-40B4-BE49-F238E27FC236}">
                <a16:creationId xmlns:a16="http://schemas.microsoft.com/office/drawing/2014/main" id="{3F1BA781-0F16-45C3-B9D8-9A8E600761B5}"/>
              </a:ext>
            </a:extLst>
          </p:cNvPr>
          <p:cNvSpPr/>
          <p:nvPr/>
        </p:nvSpPr>
        <p:spPr>
          <a:xfrm>
            <a:off x="3068090" y="3881412"/>
            <a:ext cx="972108" cy="833720"/>
          </a:xfrm>
          <a:prstGeom prst="ellipse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7DB524-CA9B-4BC9-AD82-A16F60743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25" name="Content Placeholder 6">
            <a:extLst>
              <a:ext uri="{FF2B5EF4-FFF2-40B4-BE49-F238E27FC236}">
                <a16:creationId xmlns:a16="http://schemas.microsoft.com/office/drawing/2014/main" id="{6A853011-E801-42AC-BC8A-20A7C202D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8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Εγγραφή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A03B9-A52F-4E2B-BD38-8F7865375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36153"/>
            <a:ext cx="769368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09D3D-AAFF-4C60-8652-5A4A71A6A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843558"/>
            <a:ext cx="2177342" cy="4011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Εγγραφή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9B8109F8-988E-46C6-B811-E5927FB1B597}"/>
              </a:ext>
            </a:extLst>
          </p:cNvPr>
          <p:cNvGraphicFramePr/>
          <p:nvPr/>
        </p:nvGraphicFramePr>
        <p:xfrm>
          <a:off x="666394" y="1555750"/>
          <a:ext cx="781121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Δεξί άγκιστρο 2">
            <a:extLst>
              <a:ext uri="{FF2B5EF4-FFF2-40B4-BE49-F238E27FC236}">
                <a16:creationId xmlns:a16="http://schemas.microsoft.com/office/drawing/2014/main" id="{ED49ED02-44CE-48BC-AF0A-A583ED5BBDFF}"/>
              </a:ext>
            </a:extLst>
          </p:cNvPr>
          <p:cNvSpPr/>
          <p:nvPr/>
        </p:nvSpPr>
        <p:spPr>
          <a:xfrm rot="5400000">
            <a:off x="4259522" y="-608158"/>
            <a:ext cx="624957" cy="856895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783C2DD-D379-48BD-A589-F25453AC481B}"/>
              </a:ext>
            </a:extLst>
          </p:cNvPr>
          <p:cNvSpPr/>
          <p:nvPr/>
        </p:nvSpPr>
        <p:spPr>
          <a:xfrm>
            <a:off x="287523" y="4155925"/>
            <a:ext cx="8568953" cy="929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Διασυνδέοντας το δυνητικό επισκέπτη με συγκεκριμένες θεματικές τουριστικές διαδρομές υψηλής προστιθέμενης αξίας για τον επισκέπτη και για τους κατοίκους της περιοχής</a:t>
            </a:r>
          </a:p>
        </p:txBody>
      </p:sp>
    </p:spTree>
    <p:extLst>
      <p:ext uri="{BB962C8B-B14F-4D97-AF65-F5344CB8AC3E}">
        <p14:creationId xmlns:p14="http://schemas.microsoft.com/office/powerpoint/2010/main" val="27922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Έλεγχος Εγγραφής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EA43D-4E31-463D-8E8C-F6360EA7C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44285"/>
            <a:ext cx="1884670" cy="386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Ενεργοποίηση Λογαριασμού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E1135-3BD2-4D79-B28D-5E5D2C326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26" y="2571750"/>
            <a:ext cx="8900092" cy="655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0164E3-6F42-45C5-B30C-8D42DCFBA5B7}"/>
              </a:ext>
            </a:extLst>
          </p:cNvPr>
          <p:cNvSpPr txBox="1"/>
          <p:nvPr/>
        </p:nvSpPr>
        <p:spPr>
          <a:xfrm>
            <a:off x="1455701" y="3291830"/>
            <a:ext cx="5713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Ενεργοποίηση λογαριασμού από το διαχειριστή του 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endParaRPr lang="en-US" sz="1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CBE692-39DB-4AE1-9CCB-E42C3E6EA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829" y="3746614"/>
            <a:ext cx="3322883" cy="10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Σύνδεση Λογαριασμού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750E8-13E8-492B-BD82-8CCB0FB4F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7" y="1210574"/>
            <a:ext cx="7820527" cy="39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Σύνδεση Λογαριασμού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5F3F6-2854-4837-94E7-36D1CFBEE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165989"/>
            <a:ext cx="3322221" cy="385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Menu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76A05-C23C-465A-8401-A9D750F43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5606"/>
            <a:ext cx="7308304" cy="36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Λίστα Σημείων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65E0B-2625-40FD-99B7-5FDBBF626E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3" y="1275606"/>
            <a:ext cx="754852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Σημείο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Ελληνικά)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108CC-1BA8-4248-825B-26F47D63A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8" y="1248420"/>
            <a:ext cx="7598484" cy="38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Σημείο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Ελληνικά)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E49BD-E1DF-42E8-A715-07F3E62A4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7" y="1184047"/>
            <a:ext cx="7906325" cy="39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Σημείο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Αγγλικά)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0404C-4428-48B4-9F7F-8672248AD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40478"/>
            <a:ext cx="7668344" cy="38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Σημείο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Αγγλικά)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0FD25-EF21-448C-ABAB-349833C4F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1" y="1220680"/>
            <a:ext cx="7674185" cy="38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783C2DD-D379-48BD-A589-F25453AC481B}"/>
              </a:ext>
            </a:extLst>
          </p:cNvPr>
          <p:cNvSpPr/>
          <p:nvPr/>
        </p:nvSpPr>
        <p:spPr>
          <a:xfrm>
            <a:off x="179512" y="1491630"/>
            <a:ext cx="8568953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dirty="0"/>
              <a:t>Ψηφιακές υπηρεσίες διαμόρφωσης θεματικών τουριστικών διαδρομών στην περιοχή του Μεσολογγίου, οι οποίες διασυνδέουν τον επισκέπτη με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το φυσικό περιβάλλον,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τα τοπικά προϊόντα </a:t>
            </a:r>
            <a:r>
              <a:rPr lang="el-GR" sz="2400" dirty="0" err="1"/>
              <a:t>αγροδιατροφής</a:t>
            </a:r>
            <a:r>
              <a:rPr lang="el-GR" sz="2400" dirty="0"/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την επιχειρηματικότητα των τοπικών προϊόντων και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την άυλη ιστορική και πολιτισμική κληρονομιά της περιοχής</a:t>
            </a:r>
          </a:p>
        </p:txBody>
      </p:sp>
    </p:spTree>
    <p:extLst>
      <p:ext uri="{BB962C8B-B14F-4D97-AF65-F5344CB8AC3E}">
        <p14:creationId xmlns:p14="http://schemas.microsoft.com/office/powerpoint/2010/main" val="36331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7F3522-6243-4B14-91C5-565BFC6E8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76434"/>
            <a:ext cx="8066430" cy="3916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Σημείο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Προσθήκη Σημείου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037CB-B5F4-491D-8F29-22E6371F0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7" y="1226418"/>
            <a:ext cx="7712468" cy="38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DF456-F3C8-471F-9C45-C32E42F7E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4703"/>
            <a:ext cx="7992888" cy="3958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Προσθήκη Σημείου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Ανακοινώσεις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84599-1F7A-4D60-8ABD-38504F2BA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52984"/>
            <a:ext cx="7638835" cy="38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Ανακοινώσεις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FD312-CFB2-43C2-8279-8AC13798A4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5606"/>
            <a:ext cx="756443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Προσθήκη Ανακοινώσεων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7063E-C2D4-4037-B7A9-6719E7ABD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4" y="1260759"/>
            <a:ext cx="768557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Dashboard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Φορέα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08300-F60E-4493-A4FD-8DB74A57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11" y="1283148"/>
            <a:ext cx="7620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Έξοδος (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 out)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86483-7044-48D8-ADC2-03C1CB6BC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34" y="1275606"/>
            <a:ext cx="75628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DB3D3-4265-4ED4-BD13-B86CEF9DD5B6}"/>
              </a:ext>
            </a:extLst>
          </p:cNvPr>
          <p:cNvSpPr txBox="1"/>
          <p:nvPr/>
        </p:nvSpPr>
        <p:spPr>
          <a:xfrm>
            <a:off x="1691680" y="458103"/>
            <a:ext cx="571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LIVE DEMO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D2891-FBF4-4786-BE4D-3B8445665E1E}"/>
              </a:ext>
            </a:extLst>
          </p:cNvPr>
          <p:cNvSpPr txBox="1"/>
          <p:nvPr/>
        </p:nvSpPr>
        <p:spPr>
          <a:xfrm>
            <a:off x="189310" y="2643758"/>
            <a:ext cx="882808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DEMO: </a:t>
            </a:r>
          </a:p>
          <a:p>
            <a:pPr algn="ctr"/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ΕΓΓΡΑΦΗ ΚΑΙ ΣΥΝΔΕΣΗ ΦΟΡΕΑ ΣΤΗΝ ΙΣΤΟΣΕΛΙΔΑ ΤΗΣ </a:t>
            </a:r>
          </a:p>
          <a:p>
            <a:pPr algn="ctr"/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ΑΙΤΩΛΙΚΗΣ ΦΙΛΟΞΕΝΙΑΣ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6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43AC93-8ED8-4B21-9D57-8F5EB6922E97}"/>
              </a:ext>
            </a:extLst>
          </p:cNvPr>
          <p:cNvSpPr/>
          <p:nvPr/>
        </p:nvSpPr>
        <p:spPr>
          <a:xfrm>
            <a:off x="395536" y="2571750"/>
            <a:ext cx="8282869" cy="175432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/>
              <a:t>Σας Ευχαριστούμε </a:t>
            </a:r>
          </a:p>
          <a:p>
            <a:pPr algn="ctr"/>
            <a:r>
              <a:rPr lang="el-GR" sz="5400" dirty="0"/>
              <a:t>για την παρουσία σας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228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783C2DD-D379-48BD-A589-F25453AC481B}"/>
              </a:ext>
            </a:extLst>
          </p:cNvPr>
          <p:cNvSpPr/>
          <p:nvPr/>
        </p:nvSpPr>
        <p:spPr>
          <a:xfrm>
            <a:off x="179512" y="1275606"/>
            <a:ext cx="8568953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dirty="0"/>
              <a:t>Στόχος είναι η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ανάδειξη της περιοχής</a:t>
            </a:r>
            <a:r>
              <a:rPr lang="el-GR" sz="2400" dirty="0"/>
              <a:t> και η διαμόρφωση μιας ολοκληρωμένης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βιωματικής εμπειρίας </a:t>
            </a:r>
            <a:r>
              <a:rPr lang="el-GR" sz="2400" dirty="0"/>
              <a:t>των επισκεπτών. Για το σκοπό αυτό διαμορφώνονται κατάλληλες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ψηφιακές υπηρεσίες</a:t>
            </a:r>
            <a:r>
              <a:rPr lang="el-GR" sz="2400" dirty="0"/>
              <a:t>, που δίνουν τη δυνατότητα στις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ομάδες – στόχους (επισκέπτες, φορείς, επιχειρήσεις, τουριστικοί πράκτορες) </a:t>
            </a:r>
            <a:r>
              <a:rPr lang="el-GR" sz="2400" dirty="0"/>
              <a:t>να δημιουργούν και να διαχειρίζονται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ψηφιακό περιεχόμενο </a:t>
            </a:r>
            <a:r>
              <a:rPr lang="el-GR" sz="2400" dirty="0"/>
              <a:t>και να αποκτούν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πρόσβαση</a:t>
            </a:r>
            <a:r>
              <a:rPr lang="el-GR" sz="2400" dirty="0"/>
              <a:t> σε αυτό από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διάφορα τεχνολογικά μέσα </a:t>
            </a:r>
            <a:r>
              <a:rPr lang="el-GR" sz="2400" dirty="0"/>
              <a:t>όπως Η/Υ, φορητές συσκευές (</a:t>
            </a:r>
            <a:r>
              <a:rPr lang="el-GR" sz="2400" dirty="0" err="1"/>
              <a:t>tablets</a:t>
            </a:r>
            <a:r>
              <a:rPr lang="el-GR" sz="2400" dirty="0"/>
              <a:t>, </a:t>
            </a:r>
            <a:r>
              <a:rPr lang="el-GR" sz="2400" dirty="0" err="1"/>
              <a:t>PDAs</a:t>
            </a:r>
            <a:r>
              <a:rPr lang="el-GR" sz="2400" dirty="0"/>
              <a:t>, κλπ.) και έξυπνα κινητά τηλέφωνα.</a:t>
            </a:r>
          </a:p>
        </p:txBody>
      </p:sp>
    </p:spTree>
    <p:extLst>
      <p:ext uri="{BB962C8B-B14F-4D97-AF65-F5344CB8AC3E}">
        <p14:creationId xmlns:p14="http://schemas.microsoft.com/office/powerpoint/2010/main" val="40859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783C2DD-D379-48BD-A589-F25453AC481B}"/>
              </a:ext>
            </a:extLst>
          </p:cNvPr>
          <p:cNvSpPr/>
          <p:nvPr/>
        </p:nvSpPr>
        <p:spPr>
          <a:xfrm>
            <a:off x="179512" y="1675716"/>
            <a:ext cx="8568953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b="1" dirty="0"/>
              <a:t>Επενδύουμε</a:t>
            </a:r>
            <a:r>
              <a:rPr lang="el-GR" sz="2400" dirty="0"/>
              <a:t> στην αξιοποίηση σύγχρονων τάσεων της τεχνολογίας όπως η </a:t>
            </a:r>
            <a:r>
              <a:rPr lang="el-G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B.Y.O.D.</a:t>
            </a:r>
            <a:r>
              <a:rPr lang="el-GR" sz="2400" dirty="0"/>
              <a:t>, που επιτρέπει στο χρήστη την χρησιμοποίηση της προσωπικής του συσκευής, όπως είναι το κινητό και έξυπνο τηλέφωνο, για πρόσβαση σε περιεχόμενο.</a:t>
            </a:r>
          </a:p>
        </p:txBody>
      </p:sp>
    </p:spTree>
    <p:extLst>
      <p:ext uri="{BB962C8B-B14F-4D97-AF65-F5344CB8AC3E}">
        <p14:creationId xmlns:p14="http://schemas.microsoft.com/office/powerpoint/2010/main" val="18852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Αντικείμενο Έργου Αιτωλικής Φιλοξενίας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999F9C76-F2AB-4C17-8AFF-47F308B98135}"/>
              </a:ext>
            </a:extLst>
          </p:cNvPr>
          <p:cNvGraphicFramePr/>
          <p:nvPr/>
        </p:nvGraphicFramePr>
        <p:xfrm>
          <a:off x="136404" y="915566"/>
          <a:ext cx="87560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63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AF3D-00B4-44BB-8F5F-F8EB20F6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15470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127BABE-3DF3-4DC3-A277-7ED14AF23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32" y="58553"/>
            <a:ext cx="1547664" cy="100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35003F-0877-4741-AB70-30638A38FE56}"/>
              </a:ext>
            </a:extLst>
          </p:cNvPr>
          <p:cNvSpPr txBox="1"/>
          <p:nvPr/>
        </p:nvSpPr>
        <p:spPr>
          <a:xfrm>
            <a:off x="2064625" y="377297"/>
            <a:ext cx="484936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Αντικείμενο Έργου Αιτωλικής Φιλοξενίας</a:t>
            </a: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Εμπλοκή Φορέων - Επιχειρήσεων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61FAC058-61F4-4DBF-8BA1-345688BBB4B1}"/>
              </a:ext>
            </a:extLst>
          </p:cNvPr>
          <p:cNvGraphicFramePr/>
          <p:nvPr/>
        </p:nvGraphicFramePr>
        <p:xfrm>
          <a:off x="935596" y="1239071"/>
          <a:ext cx="7272808" cy="378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41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7857</TotalTime>
  <Words>1269</Words>
  <Application>Microsoft Office PowerPoint</Application>
  <PresentationFormat>On-screen Show (16:9)</PresentationFormat>
  <Paragraphs>164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Arial Narrow</vt:lpstr>
      <vt:lpstr>Arial-BoldMT</vt:lpstr>
      <vt:lpstr>Calibri</vt:lpstr>
      <vt:lpstr>Gotham</vt:lpstr>
      <vt:lpstr>PF Agora Slab Pro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27. Portal στο Internet</vt:lpstr>
      <vt:lpstr>PowerPoint Presentation</vt:lpstr>
      <vt:lpstr>29. Σταθμός InfoWi</vt:lpstr>
      <vt:lpstr>30. Σταθμοί InfoWi στο Μεσολόγγι</vt:lpstr>
      <vt:lpstr>31. Αρχιτεκτονική Λύσης</vt:lpstr>
      <vt:lpstr>32. Αρχιτεκτονική Λογισμικού</vt:lpstr>
      <vt:lpstr>33. Σταθμοί πληροφόρησης στο Μεσολόγγι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DYNACOMP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Theodoros Tsoubelis</dc:creator>
  <cp:lastModifiedBy>George Georgopoulos</cp:lastModifiedBy>
  <cp:revision>266</cp:revision>
  <cp:lastPrinted>2016-07-19T07:16:19Z</cp:lastPrinted>
  <dcterms:created xsi:type="dcterms:W3CDTF">2016-04-06T11:00:17Z</dcterms:created>
  <dcterms:modified xsi:type="dcterms:W3CDTF">2021-09-22T13:57:05Z</dcterms:modified>
</cp:coreProperties>
</file>