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Default Extension="gif" ContentType="image/gif"/>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0"/>
  </p:notesMasterIdLst>
  <p:sldIdLst>
    <p:sldId id="256" r:id="rId2"/>
    <p:sldId id="269" r:id="rId3"/>
    <p:sldId id="298" r:id="rId4"/>
    <p:sldId id="307" r:id="rId5"/>
    <p:sldId id="291" r:id="rId6"/>
    <p:sldId id="275" r:id="rId7"/>
    <p:sldId id="276" r:id="rId8"/>
    <p:sldId id="309" r:id="rId9"/>
    <p:sldId id="305" r:id="rId10"/>
    <p:sldId id="297" r:id="rId11"/>
    <p:sldId id="300" r:id="rId12"/>
    <p:sldId id="301" r:id="rId13"/>
    <p:sldId id="280" r:id="rId14"/>
    <p:sldId id="308" r:id="rId15"/>
    <p:sldId id="310" r:id="rId16"/>
    <p:sldId id="311" r:id="rId17"/>
    <p:sldId id="312" r:id="rId18"/>
    <p:sldId id="313" r:id="rId1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1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667" autoAdjust="0"/>
  </p:normalViewPr>
  <p:slideViewPr>
    <p:cSldViewPr>
      <p:cViewPr varScale="1">
        <p:scale>
          <a:sx n="59" d="100"/>
          <a:sy n="59" d="100"/>
        </p:scale>
        <p:origin x="-14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07A9E-E20D-4736-A92B-4BCAB5D3234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l-GR"/>
        </a:p>
      </dgm:t>
    </dgm:pt>
    <dgm:pt modelId="{0417B013-8F93-47E6-BE48-730CC01EF27B}">
      <dgm:prSet phldrT="[Κείμενο]" custT="1"/>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1</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 </a:t>
          </a:r>
        </a:p>
        <a:p>
          <a:r>
            <a:rPr lang="el-GR" sz="1400" b="1" dirty="0" smtClean="0">
              <a:solidFill>
                <a:srgbClr val="002060"/>
              </a:solidFill>
              <a:latin typeface="Century Gothic" pitchFamily="34" charset="0"/>
            </a:rPr>
            <a:t>ΣΥΜΜΕΤΟΧΗ ΕΜΠΛΕΚΟΜΕΝΩΝ ΠΕΡΙΟΧΩΝ (ΠΕΡΙΦΕΡΕΙΑΚΟ ΣΥΜΒΟΥΛΙΟ)</a:t>
          </a:r>
          <a:endParaRPr lang="el-GR" sz="1400" dirty="0"/>
        </a:p>
      </dgm:t>
    </dgm:pt>
    <dgm:pt modelId="{C5B3274B-6C7C-4A34-BFE8-1A39C6086910}" type="parTrans" cxnId="{6489B8B6-9475-4E8F-9F61-67A9349DE335}">
      <dgm:prSet/>
      <dgm:spPr/>
      <dgm:t>
        <a:bodyPr/>
        <a:lstStyle/>
        <a:p>
          <a:endParaRPr lang="el-GR"/>
        </a:p>
      </dgm:t>
    </dgm:pt>
    <dgm:pt modelId="{52627A1E-8594-4B58-A061-1811D8E39CB0}" type="sibTrans" cxnId="{6489B8B6-9475-4E8F-9F61-67A9349DE335}">
      <dgm:prSet/>
      <dgm:spPr/>
      <dgm:t>
        <a:bodyPr/>
        <a:lstStyle/>
        <a:p>
          <a:endParaRPr lang="el-GR"/>
        </a:p>
      </dgm:t>
    </dgm:pt>
    <dgm:pt modelId="{4A4D68A1-FF8F-4231-868B-9D5AA479768B}">
      <dgm:prSet phldrT="[Κείμενο]" custT="1"/>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2</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 </a:t>
          </a:r>
        </a:p>
        <a:p>
          <a:r>
            <a:rPr lang="el-GR" sz="1400" b="1" dirty="0" smtClean="0">
              <a:solidFill>
                <a:srgbClr val="002060"/>
              </a:solidFill>
              <a:latin typeface="Century Gothic" pitchFamily="34" charset="0"/>
            </a:rPr>
            <a:t>ΣΥΣΤΑΣΗ ΕΠΙΤΡΟΠΗΣ</a:t>
          </a:r>
        </a:p>
        <a:p>
          <a:r>
            <a:rPr lang="el-GR" sz="1400" b="1" dirty="0" smtClean="0">
              <a:solidFill>
                <a:srgbClr val="002060"/>
              </a:solidFill>
              <a:latin typeface="Century Gothic" pitchFamily="34" charset="0"/>
            </a:rPr>
            <a:t>ΥΠΗΡΕΣΙΑΚΩΝ</a:t>
          </a:r>
        </a:p>
        <a:p>
          <a:r>
            <a:rPr lang="el-GR" sz="1400" b="1" dirty="0" smtClean="0">
              <a:solidFill>
                <a:srgbClr val="002060"/>
              </a:solidFill>
              <a:latin typeface="Century Gothic" pitchFamily="34" charset="0"/>
            </a:rPr>
            <a:t>ΠΑΡΑΓΟΝΤΩΝ</a:t>
          </a:r>
          <a:endParaRPr lang="el-GR" sz="1400" dirty="0"/>
        </a:p>
      </dgm:t>
    </dgm:pt>
    <dgm:pt modelId="{D69C2637-08EA-4432-B685-4B8594A4BE00}" type="parTrans" cxnId="{C4B72B2C-B446-4E81-912C-A6B5021F0950}">
      <dgm:prSet/>
      <dgm:spPr/>
      <dgm:t>
        <a:bodyPr/>
        <a:lstStyle/>
        <a:p>
          <a:endParaRPr lang="el-GR"/>
        </a:p>
      </dgm:t>
    </dgm:pt>
    <dgm:pt modelId="{336416A5-8FB2-40EB-A939-19BE30AE73FD}" type="sibTrans" cxnId="{C4B72B2C-B446-4E81-912C-A6B5021F0950}">
      <dgm:prSet/>
      <dgm:spPr/>
      <dgm:t>
        <a:bodyPr/>
        <a:lstStyle/>
        <a:p>
          <a:endParaRPr lang="el-GR"/>
        </a:p>
      </dgm:t>
    </dgm:pt>
    <dgm:pt modelId="{7104EBA7-CC5D-4726-A091-7EFB570D53F4}">
      <dgm:prSet phldrT="[Κείμενο]" custT="1"/>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3</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 </a:t>
          </a:r>
        </a:p>
        <a:p>
          <a:r>
            <a:rPr lang="el-GR" sz="1400" b="1" dirty="0" smtClean="0">
              <a:solidFill>
                <a:srgbClr val="002060"/>
              </a:solidFill>
              <a:latin typeface="Century Gothic" pitchFamily="34" charset="0"/>
            </a:rPr>
            <a:t>ΦΑΣΗ</a:t>
          </a:r>
        </a:p>
        <a:p>
          <a:r>
            <a:rPr lang="el-GR" sz="1400" b="1" dirty="0" smtClean="0">
              <a:solidFill>
                <a:srgbClr val="002060"/>
              </a:solidFill>
              <a:latin typeface="Century Gothic" pitchFamily="34" charset="0"/>
            </a:rPr>
            <a:t>ΑΝΟΙΚΤΗΣ ΔΙΑΒΟΥΛΕΥΣΗΣ</a:t>
          </a:r>
          <a:endParaRPr lang="el-GR" sz="1400" dirty="0"/>
        </a:p>
      </dgm:t>
    </dgm:pt>
    <dgm:pt modelId="{CCF4DAFD-3E0C-4E0F-ACA4-149D2594FCF4}" type="parTrans" cxnId="{231D6CEE-3D25-4A3C-A97F-F7357E16FD85}">
      <dgm:prSet/>
      <dgm:spPr/>
      <dgm:t>
        <a:bodyPr/>
        <a:lstStyle/>
        <a:p>
          <a:endParaRPr lang="el-GR"/>
        </a:p>
      </dgm:t>
    </dgm:pt>
    <dgm:pt modelId="{C297232C-457B-4CA0-9066-AF5AD8417D86}" type="sibTrans" cxnId="{231D6CEE-3D25-4A3C-A97F-F7357E16FD85}">
      <dgm:prSet/>
      <dgm:spPr/>
      <dgm:t>
        <a:bodyPr/>
        <a:lstStyle/>
        <a:p>
          <a:endParaRPr lang="el-GR"/>
        </a:p>
      </dgm:t>
    </dgm:pt>
    <dgm:pt modelId="{27F47946-B3E1-4A78-A596-F9A6FC57854D}">
      <dgm:prSet phldrT="[Κείμενο]" custT="1"/>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5</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 </a:t>
          </a:r>
        </a:p>
        <a:p>
          <a:r>
            <a:rPr lang="el-GR" sz="1400" b="1" dirty="0" smtClean="0">
              <a:solidFill>
                <a:srgbClr val="002060"/>
              </a:solidFill>
              <a:latin typeface="Century Gothic" pitchFamily="34" charset="0"/>
            </a:rPr>
            <a:t>ΣΥΝΘΕΣΗ</a:t>
          </a:r>
        </a:p>
        <a:p>
          <a:r>
            <a:rPr lang="el-GR" sz="1400" b="1" dirty="0" smtClean="0">
              <a:solidFill>
                <a:srgbClr val="002060"/>
              </a:solidFill>
              <a:latin typeface="Century Gothic" pitchFamily="34" charset="0"/>
            </a:rPr>
            <a:t>ΟΛΩΝ ΤΩΝ</a:t>
          </a:r>
        </a:p>
        <a:p>
          <a:r>
            <a:rPr lang="el-GR" sz="1400" b="1" dirty="0" smtClean="0">
              <a:solidFill>
                <a:srgbClr val="002060"/>
              </a:solidFill>
              <a:latin typeface="Century Gothic" pitchFamily="34" charset="0"/>
            </a:rPr>
            <a:t>ΑΠΟΨΕΩΝ</a:t>
          </a:r>
          <a:endParaRPr lang="el-GR" sz="1400" dirty="0"/>
        </a:p>
      </dgm:t>
    </dgm:pt>
    <dgm:pt modelId="{F5E2313E-CD6F-4E23-8F2D-15332AA2609D}" type="parTrans" cxnId="{8440DE26-0DB0-4D7A-AB64-4F6EC779CF47}">
      <dgm:prSet/>
      <dgm:spPr/>
      <dgm:t>
        <a:bodyPr/>
        <a:lstStyle/>
        <a:p>
          <a:endParaRPr lang="el-GR"/>
        </a:p>
      </dgm:t>
    </dgm:pt>
    <dgm:pt modelId="{E1C16977-3EB2-4B30-91CA-180410C3F79E}" type="sibTrans" cxnId="{8440DE26-0DB0-4D7A-AB64-4F6EC779CF47}">
      <dgm:prSet/>
      <dgm:spPr/>
      <dgm:t>
        <a:bodyPr/>
        <a:lstStyle/>
        <a:p>
          <a:endParaRPr lang="el-GR"/>
        </a:p>
      </dgm:t>
    </dgm:pt>
    <dgm:pt modelId="{66ABB5A6-08F1-4ADC-B772-E8A15CDC96F3}">
      <dgm:prSet phldrT="[Κείμενο]" custT="1"/>
      <dgm:spPr/>
      <dgm:t>
        <a:bodyPr/>
        <a:lstStyle/>
        <a:p>
          <a:endParaRPr lang="el-GR" sz="1200" b="1" dirty="0" smtClean="0">
            <a:solidFill>
              <a:srgbClr val="FFFF00"/>
            </a:solidFill>
            <a:effectLst>
              <a:outerShdw blurRad="38100" dist="38100" dir="2700000" algn="tl">
                <a:srgbClr val="000000">
                  <a:alpha val="43137"/>
                </a:srgbClr>
              </a:outerShdw>
            </a:effectLst>
            <a:latin typeface="Century Gothic" pitchFamily="34" charset="0"/>
          </a:endParaRPr>
        </a:p>
        <a:p>
          <a:r>
            <a:rPr lang="el-GR" sz="1600" b="1" dirty="0" smtClean="0">
              <a:solidFill>
                <a:srgbClr val="FFFF00"/>
              </a:solidFill>
              <a:effectLst>
                <a:outerShdw blurRad="38100" dist="38100" dir="2700000" algn="tl">
                  <a:srgbClr val="000000">
                    <a:alpha val="43137"/>
                  </a:srgbClr>
                </a:outerShdw>
              </a:effectLst>
              <a:latin typeface="Century Gothic" pitchFamily="34" charset="0"/>
            </a:rPr>
            <a:t>6</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a:t>
          </a:r>
        </a:p>
        <a:p>
          <a:r>
            <a:rPr lang="el-GR" sz="1400" b="1" dirty="0" smtClean="0">
              <a:solidFill>
                <a:srgbClr val="002060"/>
              </a:solidFill>
              <a:latin typeface="Century Gothic" pitchFamily="34" charset="0"/>
            </a:rPr>
            <a:t>ΕΠΙΛΟΓΗ ΠΡΟΪΟΝΤΩΝ</a:t>
          </a:r>
        </a:p>
        <a:p>
          <a:r>
            <a:rPr lang="el-GR" sz="1400" b="1" dirty="0" smtClean="0">
              <a:solidFill>
                <a:srgbClr val="002060"/>
              </a:solidFill>
              <a:latin typeface="Century Gothic" pitchFamily="34" charset="0"/>
            </a:rPr>
            <a:t>ΑΠΟ ΤΗΝ ΕΠΙΤΡΟΠΗ ΤΟΥ Π.Σ</a:t>
          </a:r>
        </a:p>
        <a:p>
          <a:endParaRPr lang="el-GR" sz="1100" dirty="0"/>
        </a:p>
      </dgm:t>
    </dgm:pt>
    <dgm:pt modelId="{FDF24F33-AC9B-4E98-BB93-E6B5DD4AB784}" type="parTrans" cxnId="{F3900F0F-56BE-4E4D-B58D-995AF3F4E2E9}">
      <dgm:prSet/>
      <dgm:spPr/>
      <dgm:t>
        <a:bodyPr/>
        <a:lstStyle/>
        <a:p>
          <a:endParaRPr lang="el-GR"/>
        </a:p>
      </dgm:t>
    </dgm:pt>
    <dgm:pt modelId="{1501BA06-2054-4A41-9D32-C79BAD2D8135}" type="sibTrans" cxnId="{F3900F0F-56BE-4E4D-B58D-995AF3F4E2E9}">
      <dgm:prSet/>
      <dgm:spPr/>
      <dgm:t>
        <a:bodyPr/>
        <a:lstStyle/>
        <a:p>
          <a:endParaRPr lang="el-GR"/>
        </a:p>
      </dgm:t>
    </dgm:pt>
    <dgm:pt modelId="{27DABFBB-D101-4310-A15C-5BC9F169F169}">
      <dgm:prSet phldrT="[Κείμενο]" custT="1"/>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7</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a:t>
          </a:r>
        </a:p>
        <a:p>
          <a:r>
            <a:rPr lang="el-GR" sz="1400" b="1" dirty="0" smtClean="0">
              <a:solidFill>
                <a:srgbClr val="002060"/>
              </a:solidFill>
              <a:latin typeface="Century Gothic" pitchFamily="34" charset="0"/>
            </a:rPr>
            <a:t>ΕΙΣΗΓΗΣΗ ΤΗΣ</a:t>
          </a:r>
        </a:p>
        <a:p>
          <a:r>
            <a:rPr lang="el-GR" sz="1400" b="1" dirty="0" smtClean="0">
              <a:solidFill>
                <a:srgbClr val="002060"/>
              </a:solidFill>
              <a:latin typeface="Century Gothic" pitchFamily="34" charset="0"/>
            </a:rPr>
            <a:t>ΕΠΙΤΡΟΠΗΣ </a:t>
          </a:r>
          <a:endParaRPr lang="el-GR" sz="1400" dirty="0"/>
        </a:p>
      </dgm:t>
    </dgm:pt>
    <dgm:pt modelId="{25922B92-0D74-44DB-B985-41E7915544D4}" type="parTrans" cxnId="{D12A1DC3-D338-4C71-BB19-EC53C5BF47B1}">
      <dgm:prSet/>
      <dgm:spPr/>
      <dgm:t>
        <a:bodyPr/>
        <a:lstStyle/>
        <a:p>
          <a:endParaRPr lang="el-GR"/>
        </a:p>
      </dgm:t>
    </dgm:pt>
    <dgm:pt modelId="{9A44739E-81F5-4448-A063-149B6F1B9C85}" type="sibTrans" cxnId="{D12A1DC3-D338-4C71-BB19-EC53C5BF47B1}">
      <dgm:prSet/>
      <dgm:spPr/>
      <dgm:t>
        <a:bodyPr/>
        <a:lstStyle/>
        <a:p>
          <a:endParaRPr lang="el-GR"/>
        </a:p>
      </dgm:t>
    </dgm:pt>
    <dgm:pt modelId="{FBBB7D28-32F5-43A5-8EDF-615FE1B88ADA}">
      <dgm:prSet phldrT="[Κείμενο]" custT="1">
        <dgm:style>
          <a:lnRef idx="0">
            <a:schemeClr val="accent2"/>
          </a:lnRef>
          <a:fillRef idx="3">
            <a:schemeClr val="accent2"/>
          </a:fillRef>
          <a:effectRef idx="3">
            <a:schemeClr val="accent2"/>
          </a:effectRef>
          <a:fontRef idx="minor">
            <a:schemeClr val="lt1"/>
          </a:fontRef>
        </dgm:style>
      </dgm:prSet>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9</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a:t>
          </a:r>
        </a:p>
        <a:p>
          <a:r>
            <a:rPr lang="el-GR" sz="1400" b="1" dirty="0" smtClean="0">
              <a:solidFill>
                <a:srgbClr val="002060"/>
              </a:solidFill>
              <a:latin typeface="Century Gothic" pitchFamily="34" charset="0"/>
            </a:rPr>
            <a:t>ΥΠΟΒΟΛΗ ΤΕΛΙΚΟΥ</a:t>
          </a:r>
        </a:p>
        <a:p>
          <a:r>
            <a:rPr lang="el-GR" sz="1400" b="1" dirty="0" smtClean="0">
              <a:solidFill>
                <a:srgbClr val="002060"/>
              </a:solidFill>
              <a:latin typeface="Century Gothic" pitchFamily="34" charset="0"/>
            </a:rPr>
            <a:t>ΣΧΕΔΙΟΥ ΣΤΟ Υπ.Α.Α.Τ.</a:t>
          </a:r>
          <a:endParaRPr lang="el-GR" sz="1400" dirty="0"/>
        </a:p>
      </dgm:t>
    </dgm:pt>
    <dgm:pt modelId="{BAA5B95C-FBB3-4BD4-860B-3BBF9A6FA3F7}" type="parTrans" cxnId="{D3B23FAA-09FE-4930-8EDD-CF1B820F6CCC}">
      <dgm:prSet/>
      <dgm:spPr/>
      <dgm:t>
        <a:bodyPr/>
        <a:lstStyle/>
        <a:p>
          <a:endParaRPr lang="el-GR"/>
        </a:p>
      </dgm:t>
    </dgm:pt>
    <dgm:pt modelId="{DDD77330-90D6-474C-A23C-F0AC17912600}" type="sibTrans" cxnId="{D3B23FAA-09FE-4930-8EDD-CF1B820F6CCC}">
      <dgm:prSet/>
      <dgm:spPr/>
      <dgm:t>
        <a:bodyPr/>
        <a:lstStyle/>
        <a:p>
          <a:endParaRPr lang="el-GR"/>
        </a:p>
      </dgm:t>
    </dgm:pt>
    <dgm:pt modelId="{954577F4-877F-478A-BDC6-F670AC60E5FE}">
      <dgm:prSet custT="1"/>
      <dgm:spPr/>
      <dgm:t>
        <a:bodyPr/>
        <a:lstStyle/>
        <a:p>
          <a:r>
            <a:rPr lang="el-GR" sz="1400" b="1" dirty="0" smtClean="0">
              <a:solidFill>
                <a:srgbClr val="FFFF00"/>
              </a:solidFill>
              <a:effectLst>
                <a:outerShdw blurRad="38100" dist="38100" dir="2700000" algn="tl">
                  <a:srgbClr val="000000">
                    <a:alpha val="43137"/>
                  </a:srgbClr>
                </a:outerShdw>
              </a:effectLst>
              <a:latin typeface="Century Gothic" pitchFamily="34" charset="0"/>
            </a:rPr>
            <a:t>4</a:t>
          </a:r>
          <a:r>
            <a:rPr lang="el-GR" sz="14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400" b="1" dirty="0" smtClean="0">
              <a:solidFill>
                <a:srgbClr val="FFFF00"/>
              </a:solidFill>
              <a:effectLst>
                <a:outerShdw blurRad="38100" dist="38100" dir="2700000" algn="tl">
                  <a:srgbClr val="000000">
                    <a:alpha val="43137"/>
                  </a:srgbClr>
                </a:outerShdw>
              </a:effectLst>
              <a:latin typeface="Century Gothic" pitchFamily="34" charset="0"/>
            </a:rPr>
            <a:t> ΣΤΑΔΙΟ </a:t>
          </a:r>
        </a:p>
        <a:p>
          <a:r>
            <a:rPr lang="el-GR" sz="1400" b="1" dirty="0" smtClean="0">
              <a:solidFill>
                <a:srgbClr val="002060"/>
              </a:solidFill>
              <a:latin typeface="Century Gothic" pitchFamily="34" charset="0"/>
            </a:rPr>
            <a:t>ΣΥΝΑΝΤΗΣΕΙΣ</a:t>
          </a:r>
        </a:p>
        <a:p>
          <a:r>
            <a:rPr lang="el-GR" sz="1400" b="1" dirty="0" smtClean="0">
              <a:solidFill>
                <a:srgbClr val="002060"/>
              </a:solidFill>
              <a:latin typeface="Century Gothic" pitchFamily="34" charset="0"/>
            </a:rPr>
            <a:t>ΣΕ ΚΑΘΕ ΕΝΟΤΗΤΑ ΤΗΣ ΠΔΕ</a:t>
          </a:r>
        </a:p>
        <a:p>
          <a:endParaRPr lang="el-GR" sz="1200" dirty="0"/>
        </a:p>
      </dgm:t>
    </dgm:pt>
    <dgm:pt modelId="{E2F49A30-68E1-486F-B098-4D842F5805D3}" type="parTrans" cxnId="{86B4AD86-EBF3-4C6C-9811-0601903A571A}">
      <dgm:prSet/>
      <dgm:spPr/>
      <dgm:t>
        <a:bodyPr/>
        <a:lstStyle/>
        <a:p>
          <a:endParaRPr lang="el-GR"/>
        </a:p>
      </dgm:t>
    </dgm:pt>
    <dgm:pt modelId="{2EBB8CBD-3DA7-4A17-88CB-37F5FF01D28F}" type="sibTrans" cxnId="{86B4AD86-EBF3-4C6C-9811-0601903A571A}">
      <dgm:prSet/>
      <dgm:spPr/>
      <dgm:t>
        <a:bodyPr/>
        <a:lstStyle/>
        <a:p>
          <a:endParaRPr lang="el-GR"/>
        </a:p>
      </dgm:t>
    </dgm:pt>
    <dgm:pt modelId="{640FDF23-3676-4511-849C-0D22631FD1E1}">
      <dgm:prSet custT="1"/>
      <dgm:spPr/>
      <dgm:t>
        <a:bodyPr/>
        <a:lstStyle/>
        <a:p>
          <a:r>
            <a:rPr lang="el-GR" sz="1600" b="1" dirty="0" smtClean="0">
              <a:solidFill>
                <a:srgbClr val="FFFF00"/>
              </a:solidFill>
              <a:effectLst>
                <a:outerShdw blurRad="38100" dist="38100" dir="2700000" algn="tl">
                  <a:srgbClr val="000000">
                    <a:alpha val="43137"/>
                  </a:srgbClr>
                </a:outerShdw>
              </a:effectLst>
              <a:latin typeface="Century Gothic" pitchFamily="34" charset="0"/>
            </a:rPr>
            <a:t>8</a:t>
          </a:r>
          <a:r>
            <a:rPr lang="el-GR" sz="1600" b="1"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dirty="0" smtClean="0">
              <a:solidFill>
                <a:srgbClr val="FFFF00"/>
              </a:solidFill>
              <a:effectLst>
                <a:outerShdw blurRad="38100" dist="38100" dir="2700000" algn="tl">
                  <a:srgbClr val="000000">
                    <a:alpha val="43137"/>
                  </a:srgbClr>
                </a:outerShdw>
              </a:effectLst>
              <a:latin typeface="Century Gothic" pitchFamily="34" charset="0"/>
            </a:rPr>
            <a:t> ΣΤΑΔΙΟ</a:t>
          </a:r>
        </a:p>
        <a:p>
          <a:r>
            <a:rPr lang="el-GR" sz="1400" b="1" dirty="0" smtClean="0">
              <a:solidFill>
                <a:srgbClr val="002060"/>
              </a:solidFill>
              <a:latin typeface="Century Gothic" pitchFamily="34" charset="0"/>
            </a:rPr>
            <a:t>ΨΗΦΙΣΗ ΑΠΟ ΠΕΡΙΦΕΡΕΙΑΚΟ ΣΥΜΒΟΥΛΙΟ</a:t>
          </a:r>
          <a:endParaRPr lang="el-GR" sz="1400" dirty="0"/>
        </a:p>
      </dgm:t>
    </dgm:pt>
    <dgm:pt modelId="{BC0A6CD8-1230-436A-8A94-059CBE9B2DD9}" type="parTrans" cxnId="{9DA8CB3E-8885-4E10-BDDB-46D5F85A9735}">
      <dgm:prSet/>
      <dgm:spPr/>
      <dgm:t>
        <a:bodyPr/>
        <a:lstStyle/>
        <a:p>
          <a:endParaRPr lang="el-GR"/>
        </a:p>
      </dgm:t>
    </dgm:pt>
    <dgm:pt modelId="{01527A2F-92CF-4490-ADE5-8C255B47FCD4}" type="sibTrans" cxnId="{9DA8CB3E-8885-4E10-BDDB-46D5F85A9735}">
      <dgm:prSet/>
      <dgm:spPr/>
      <dgm:t>
        <a:bodyPr/>
        <a:lstStyle/>
        <a:p>
          <a:endParaRPr lang="el-GR"/>
        </a:p>
      </dgm:t>
    </dgm:pt>
    <dgm:pt modelId="{BA131EA6-2FDF-4398-AA05-543BE4240C0E}" type="pres">
      <dgm:prSet presAssocID="{8CB07A9E-E20D-4736-A92B-4BCAB5D3234F}" presName="Name0" presStyleCnt="0">
        <dgm:presLayoutVars>
          <dgm:dir/>
          <dgm:resizeHandles/>
        </dgm:presLayoutVars>
      </dgm:prSet>
      <dgm:spPr/>
      <dgm:t>
        <a:bodyPr/>
        <a:lstStyle/>
        <a:p>
          <a:endParaRPr lang="el-GR"/>
        </a:p>
      </dgm:t>
    </dgm:pt>
    <dgm:pt modelId="{3420CF75-26FF-476C-9BCD-B7BA99878A0F}" type="pres">
      <dgm:prSet presAssocID="{0417B013-8F93-47E6-BE48-730CC01EF27B}" presName="compNode" presStyleCnt="0"/>
      <dgm:spPr/>
    </dgm:pt>
    <dgm:pt modelId="{87850E61-BD8A-4756-AFA8-0E7D8FF37BA3}" type="pres">
      <dgm:prSet presAssocID="{0417B013-8F93-47E6-BE48-730CC01EF27B}" presName="dummyConnPt" presStyleCnt="0"/>
      <dgm:spPr/>
    </dgm:pt>
    <dgm:pt modelId="{46C9790C-1D6C-4451-8630-9C78AF6761BB}" type="pres">
      <dgm:prSet presAssocID="{0417B013-8F93-47E6-BE48-730CC01EF27B}" presName="node" presStyleLbl="node1" presStyleIdx="0" presStyleCnt="9" custScaleY="119373">
        <dgm:presLayoutVars>
          <dgm:bulletEnabled val="1"/>
        </dgm:presLayoutVars>
      </dgm:prSet>
      <dgm:spPr/>
      <dgm:t>
        <a:bodyPr/>
        <a:lstStyle/>
        <a:p>
          <a:endParaRPr lang="el-GR"/>
        </a:p>
      </dgm:t>
    </dgm:pt>
    <dgm:pt modelId="{49597A56-C717-41B9-A013-6A3F724BD9D9}" type="pres">
      <dgm:prSet presAssocID="{52627A1E-8594-4B58-A061-1811D8E39CB0}" presName="sibTrans" presStyleLbl="bgSibTrans2D1" presStyleIdx="0" presStyleCnt="8"/>
      <dgm:spPr/>
      <dgm:t>
        <a:bodyPr/>
        <a:lstStyle/>
        <a:p>
          <a:endParaRPr lang="el-GR"/>
        </a:p>
      </dgm:t>
    </dgm:pt>
    <dgm:pt modelId="{6CA7C831-F42E-4897-99B4-CC46194EF2F1}" type="pres">
      <dgm:prSet presAssocID="{4A4D68A1-FF8F-4231-868B-9D5AA479768B}" presName="compNode" presStyleCnt="0"/>
      <dgm:spPr/>
    </dgm:pt>
    <dgm:pt modelId="{9594AE5F-E61D-4AE1-B41A-1F1D612ED554}" type="pres">
      <dgm:prSet presAssocID="{4A4D68A1-FF8F-4231-868B-9D5AA479768B}" presName="dummyConnPt" presStyleCnt="0"/>
      <dgm:spPr/>
    </dgm:pt>
    <dgm:pt modelId="{68061451-8DCD-4A8F-A0DD-2F732E150F22}" type="pres">
      <dgm:prSet presAssocID="{4A4D68A1-FF8F-4231-868B-9D5AA479768B}" presName="node" presStyleLbl="node1" presStyleIdx="1" presStyleCnt="9">
        <dgm:presLayoutVars>
          <dgm:bulletEnabled val="1"/>
        </dgm:presLayoutVars>
      </dgm:prSet>
      <dgm:spPr/>
      <dgm:t>
        <a:bodyPr/>
        <a:lstStyle/>
        <a:p>
          <a:endParaRPr lang="el-GR"/>
        </a:p>
      </dgm:t>
    </dgm:pt>
    <dgm:pt modelId="{26A9FE53-8DFB-45FC-8DD9-BCD039336EDC}" type="pres">
      <dgm:prSet presAssocID="{336416A5-8FB2-40EB-A939-19BE30AE73FD}" presName="sibTrans" presStyleLbl="bgSibTrans2D1" presStyleIdx="1" presStyleCnt="8"/>
      <dgm:spPr/>
      <dgm:t>
        <a:bodyPr/>
        <a:lstStyle/>
        <a:p>
          <a:endParaRPr lang="el-GR"/>
        </a:p>
      </dgm:t>
    </dgm:pt>
    <dgm:pt modelId="{7779939F-F90E-4AB9-83F8-3D7A22E3F4AE}" type="pres">
      <dgm:prSet presAssocID="{7104EBA7-CC5D-4726-A091-7EFB570D53F4}" presName="compNode" presStyleCnt="0"/>
      <dgm:spPr/>
    </dgm:pt>
    <dgm:pt modelId="{B416A53F-7C4C-4753-83CF-450A64D80329}" type="pres">
      <dgm:prSet presAssocID="{7104EBA7-CC5D-4726-A091-7EFB570D53F4}" presName="dummyConnPt" presStyleCnt="0"/>
      <dgm:spPr/>
    </dgm:pt>
    <dgm:pt modelId="{324B8BAE-E299-4FE8-B2C9-F645741299A1}" type="pres">
      <dgm:prSet presAssocID="{7104EBA7-CC5D-4726-A091-7EFB570D53F4}" presName="node" presStyleLbl="node1" presStyleIdx="2" presStyleCnt="9" custScaleY="83998">
        <dgm:presLayoutVars>
          <dgm:bulletEnabled val="1"/>
        </dgm:presLayoutVars>
      </dgm:prSet>
      <dgm:spPr/>
      <dgm:t>
        <a:bodyPr/>
        <a:lstStyle/>
        <a:p>
          <a:endParaRPr lang="el-GR"/>
        </a:p>
      </dgm:t>
    </dgm:pt>
    <dgm:pt modelId="{179AFB39-CD03-4D34-AEAB-C7493D70A249}" type="pres">
      <dgm:prSet presAssocID="{C297232C-457B-4CA0-9066-AF5AD8417D86}" presName="sibTrans" presStyleLbl="bgSibTrans2D1" presStyleIdx="2" presStyleCnt="8"/>
      <dgm:spPr/>
      <dgm:t>
        <a:bodyPr/>
        <a:lstStyle/>
        <a:p>
          <a:endParaRPr lang="el-GR"/>
        </a:p>
      </dgm:t>
    </dgm:pt>
    <dgm:pt modelId="{C326F30A-C33B-477F-959E-64ECFD8A2AC4}" type="pres">
      <dgm:prSet presAssocID="{954577F4-877F-478A-BDC6-F670AC60E5FE}" presName="compNode" presStyleCnt="0"/>
      <dgm:spPr/>
    </dgm:pt>
    <dgm:pt modelId="{4A716CE8-7E30-4B3F-8224-108BA6372789}" type="pres">
      <dgm:prSet presAssocID="{954577F4-877F-478A-BDC6-F670AC60E5FE}" presName="dummyConnPt" presStyleCnt="0"/>
      <dgm:spPr/>
    </dgm:pt>
    <dgm:pt modelId="{2557A8D4-8796-4380-923F-12F04B8D7B02}" type="pres">
      <dgm:prSet presAssocID="{954577F4-877F-478A-BDC6-F670AC60E5FE}" presName="node" presStyleLbl="node1" presStyleIdx="3" presStyleCnt="9">
        <dgm:presLayoutVars>
          <dgm:bulletEnabled val="1"/>
        </dgm:presLayoutVars>
      </dgm:prSet>
      <dgm:spPr/>
      <dgm:t>
        <a:bodyPr/>
        <a:lstStyle/>
        <a:p>
          <a:endParaRPr lang="el-GR"/>
        </a:p>
      </dgm:t>
    </dgm:pt>
    <dgm:pt modelId="{D365D9D7-F3BE-4610-930C-4EF2D63C952B}" type="pres">
      <dgm:prSet presAssocID="{2EBB8CBD-3DA7-4A17-88CB-37F5FF01D28F}" presName="sibTrans" presStyleLbl="bgSibTrans2D1" presStyleIdx="3" presStyleCnt="8"/>
      <dgm:spPr/>
      <dgm:t>
        <a:bodyPr/>
        <a:lstStyle/>
        <a:p>
          <a:endParaRPr lang="el-GR"/>
        </a:p>
      </dgm:t>
    </dgm:pt>
    <dgm:pt modelId="{61ADEB7C-2FD8-4137-92B5-DE84D354EB5B}" type="pres">
      <dgm:prSet presAssocID="{27F47946-B3E1-4A78-A596-F9A6FC57854D}" presName="compNode" presStyleCnt="0"/>
      <dgm:spPr/>
    </dgm:pt>
    <dgm:pt modelId="{66858DF3-6556-4C19-A5BB-02036B5358A5}" type="pres">
      <dgm:prSet presAssocID="{27F47946-B3E1-4A78-A596-F9A6FC57854D}" presName="dummyConnPt" presStyleCnt="0"/>
      <dgm:spPr/>
    </dgm:pt>
    <dgm:pt modelId="{586CE926-187C-4741-90D5-74416896B2A1}" type="pres">
      <dgm:prSet presAssocID="{27F47946-B3E1-4A78-A596-F9A6FC57854D}" presName="node" presStyleLbl="node1" presStyleIdx="4" presStyleCnt="9">
        <dgm:presLayoutVars>
          <dgm:bulletEnabled val="1"/>
        </dgm:presLayoutVars>
      </dgm:prSet>
      <dgm:spPr/>
      <dgm:t>
        <a:bodyPr/>
        <a:lstStyle/>
        <a:p>
          <a:endParaRPr lang="el-GR"/>
        </a:p>
      </dgm:t>
    </dgm:pt>
    <dgm:pt modelId="{41B49743-2583-4BA4-9F2A-613FAEE2CF84}" type="pres">
      <dgm:prSet presAssocID="{E1C16977-3EB2-4B30-91CA-180410C3F79E}" presName="sibTrans" presStyleLbl="bgSibTrans2D1" presStyleIdx="4" presStyleCnt="8"/>
      <dgm:spPr/>
      <dgm:t>
        <a:bodyPr/>
        <a:lstStyle/>
        <a:p>
          <a:endParaRPr lang="el-GR"/>
        </a:p>
      </dgm:t>
    </dgm:pt>
    <dgm:pt modelId="{B7B8415A-295C-4562-8D8A-1075087AECD4}" type="pres">
      <dgm:prSet presAssocID="{66ABB5A6-08F1-4ADC-B772-E8A15CDC96F3}" presName="compNode" presStyleCnt="0"/>
      <dgm:spPr/>
    </dgm:pt>
    <dgm:pt modelId="{4105CAE9-CE5F-4D44-BA0E-FCC035398938}" type="pres">
      <dgm:prSet presAssocID="{66ABB5A6-08F1-4ADC-B772-E8A15CDC96F3}" presName="dummyConnPt" presStyleCnt="0"/>
      <dgm:spPr/>
    </dgm:pt>
    <dgm:pt modelId="{9C23E03D-B317-4736-86D2-CD7198D91B7E}" type="pres">
      <dgm:prSet presAssocID="{66ABB5A6-08F1-4ADC-B772-E8A15CDC96F3}" presName="node" presStyleLbl="node1" presStyleIdx="5" presStyleCnt="9">
        <dgm:presLayoutVars>
          <dgm:bulletEnabled val="1"/>
        </dgm:presLayoutVars>
      </dgm:prSet>
      <dgm:spPr/>
      <dgm:t>
        <a:bodyPr/>
        <a:lstStyle/>
        <a:p>
          <a:endParaRPr lang="el-GR"/>
        </a:p>
      </dgm:t>
    </dgm:pt>
    <dgm:pt modelId="{7A2C0E5C-8C2E-4297-8368-A1DB0699FE9B}" type="pres">
      <dgm:prSet presAssocID="{1501BA06-2054-4A41-9D32-C79BAD2D8135}" presName="sibTrans" presStyleLbl="bgSibTrans2D1" presStyleIdx="5" presStyleCnt="8"/>
      <dgm:spPr/>
      <dgm:t>
        <a:bodyPr/>
        <a:lstStyle/>
        <a:p>
          <a:endParaRPr lang="el-GR"/>
        </a:p>
      </dgm:t>
    </dgm:pt>
    <dgm:pt modelId="{3F28D678-CE44-4332-801E-3E9EC696FD95}" type="pres">
      <dgm:prSet presAssocID="{27DABFBB-D101-4310-A15C-5BC9F169F169}" presName="compNode" presStyleCnt="0"/>
      <dgm:spPr/>
    </dgm:pt>
    <dgm:pt modelId="{330A3573-C1E1-4327-BFCA-2C5359184C5B}" type="pres">
      <dgm:prSet presAssocID="{27DABFBB-D101-4310-A15C-5BC9F169F169}" presName="dummyConnPt" presStyleCnt="0"/>
      <dgm:spPr/>
    </dgm:pt>
    <dgm:pt modelId="{59C67B80-ADC0-42D9-BA1A-14D4D053551B}" type="pres">
      <dgm:prSet presAssocID="{27DABFBB-D101-4310-A15C-5BC9F169F169}" presName="node" presStyleLbl="node1" presStyleIdx="6" presStyleCnt="9">
        <dgm:presLayoutVars>
          <dgm:bulletEnabled val="1"/>
        </dgm:presLayoutVars>
      </dgm:prSet>
      <dgm:spPr/>
      <dgm:t>
        <a:bodyPr/>
        <a:lstStyle/>
        <a:p>
          <a:endParaRPr lang="el-GR"/>
        </a:p>
      </dgm:t>
    </dgm:pt>
    <dgm:pt modelId="{2C7502F7-1698-43C6-86CE-BEC0219BBF09}" type="pres">
      <dgm:prSet presAssocID="{9A44739E-81F5-4448-A063-149B6F1B9C85}" presName="sibTrans" presStyleLbl="bgSibTrans2D1" presStyleIdx="6" presStyleCnt="8"/>
      <dgm:spPr/>
      <dgm:t>
        <a:bodyPr/>
        <a:lstStyle/>
        <a:p>
          <a:endParaRPr lang="el-GR"/>
        </a:p>
      </dgm:t>
    </dgm:pt>
    <dgm:pt modelId="{A0EF3F29-2539-430F-9089-5B9CBEC6C0FC}" type="pres">
      <dgm:prSet presAssocID="{640FDF23-3676-4511-849C-0D22631FD1E1}" presName="compNode" presStyleCnt="0"/>
      <dgm:spPr/>
    </dgm:pt>
    <dgm:pt modelId="{0B9FC6FA-B27F-430C-8114-85C65BF7F4F3}" type="pres">
      <dgm:prSet presAssocID="{640FDF23-3676-4511-849C-0D22631FD1E1}" presName="dummyConnPt" presStyleCnt="0"/>
      <dgm:spPr/>
    </dgm:pt>
    <dgm:pt modelId="{9DEB2B88-9008-450E-843D-CB35D7EFF39A}" type="pres">
      <dgm:prSet presAssocID="{640FDF23-3676-4511-849C-0D22631FD1E1}" presName="node" presStyleLbl="node1" presStyleIdx="7" presStyleCnt="9">
        <dgm:presLayoutVars>
          <dgm:bulletEnabled val="1"/>
        </dgm:presLayoutVars>
      </dgm:prSet>
      <dgm:spPr/>
      <dgm:t>
        <a:bodyPr/>
        <a:lstStyle/>
        <a:p>
          <a:endParaRPr lang="el-GR"/>
        </a:p>
      </dgm:t>
    </dgm:pt>
    <dgm:pt modelId="{4FC2AC45-7C45-4F87-A717-B6ACC8DC046E}" type="pres">
      <dgm:prSet presAssocID="{01527A2F-92CF-4490-ADE5-8C255B47FCD4}" presName="sibTrans" presStyleLbl="bgSibTrans2D1" presStyleIdx="7" presStyleCnt="8"/>
      <dgm:spPr/>
      <dgm:t>
        <a:bodyPr/>
        <a:lstStyle/>
        <a:p>
          <a:endParaRPr lang="el-GR"/>
        </a:p>
      </dgm:t>
    </dgm:pt>
    <dgm:pt modelId="{E178F0B0-E8B9-4E33-9919-278A9336A659}" type="pres">
      <dgm:prSet presAssocID="{FBBB7D28-32F5-43A5-8EDF-615FE1B88ADA}" presName="compNode" presStyleCnt="0"/>
      <dgm:spPr/>
    </dgm:pt>
    <dgm:pt modelId="{C1DCC9F8-F3C9-4D9E-838C-AF1E072BAF26}" type="pres">
      <dgm:prSet presAssocID="{FBBB7D28-32F5-43A5-8EDF-615FE1B88ADA}" presName="dummyConnPt" presStyleCnt="0"/>
      <dgm:spPr/>
    </dgm:pt>
    <dgm:pt modelId="{EFF421C9-97F6-4762-A942-5DEA068C3A48}" type="pres">
      <dgm:prSet presAssocID="{FBBB7D28-32F5-43A5-8EDF-615FE1B88ADA}" presName="node" presStyleLbl="node1" presStyleIdx="8" presStyleCnt="9" custScaleX="93311" custScaleY="108826">
        <dgm:presLayoutVars>
          <dgm:bulletEnabled val="1"/>
        </dgm:presLayoutVars>
      </dgm:prSet>
      <dgm:spPr/>
      <dgm:t>
        <a:bodyPr/>
        <a:lstStyle/>
        <a:p>
          <a:endParaRPr lang="el-GR"/>
        </a:p>
      </dgm:t>
    </dgm:pt>
  </dgm:ptLst>
  <dgm:cxnLst>
    <dgm:cxn modelId="{231D6CEE-3D25-4A3C-A97F-F7357E16FD85}" srcId="{8CB07A9E-E20D-4736-A92B-4BCAB5D3234F}" destId="{7104EBA7-CC5D-4726-A091-7EFB570D53F4}" srcOrd="2" destOrd="0" parTransId="{CCF4DAFD-3E0C-4E0F-ACA4-149D2594FCF4}" sibTransId="{C297232C-457B-4CA0-9066-AF5AD8417D86}"/>
    <dgm:cxn modelId="{9B93F556-B3DE-467C-AFC2-5B6D5B893981}" type="presOf" srcId="{52627A1E-8594-4B58-A061-1811D8E39CB0}" destId="{49597A56-C717-41B9-A013-6A3F724BD9D9}" srcOrd="0" destOrd="0" presId="urn:microsoft.com/office/officeart/2005/8/layout/bProcess4"/>
    <dgm:cxn modelId="{A8101780-E2C1-426D-81B3-88DC768026F6}" type="presOf" srcId="{8CB07A9E-E20D-4736-A92B-4BCAB5D3234F}" destId="{BA131EA6-2FDF-4398-AA05-543BE4240C0E}" srcOrd="0" destOrd="0" presId="urn:microsoft.com/office/officeart/2005/8/layout/bProcess4"/>
    <dgm:cxn modelId="{F02CFC3B-E0AC-49CF-8800-3587867F5A9C}" type="presOf" srcId="{9A44739E-81F5-4448-A063-149B6F1B9C85}" destId="{2C7502F7-1698-43C6-86CE-BEC0219BBF09}" srcOrd="0" destOrd="0" presId="urn:microsoft.com/office/officeart/2005/8/layout/bProcess4"/>
    <dgm:cxn modelId="{8440DE26-0DB0-4D7A-AB64-4F6EC779CF47}" srcId="{8CB07A9E-E20D-4736-A92B-4BCAB5D3234F}" destId="{27F47946-B3E1-4A78-A596-F9A6FC57854D}" srcOrd="4" destOrd="0" parTransId="{F5E2313E-CD6F-4E23-8F2D-15332AA2609D}" sibTransId="{E1C16977-3EB2-4B30-91CA-180410C3F79E}"/>
    <dgm:cxn modelId="{CFB8583F-F3DA-458B-BD32-3F2A7B8F3A5F}" type="presOf" srcId="{640FDF23-3676-4511-849C-0D22631FD1E1}" destId="{9DEB2B88-9008-450E-843D-CB35D7EFF39A}" srcOrd="0" destOrd="0" presId="urn:microsoft.com/office/officeart/2005/8/layout/bProcess4"/>
    <dgm:cxn modelId="{A7F758DA-D4BA-4290-8483-C0F33B7468B1}" type="presOf" srcId="{FBBB7D28-32F5-43A5-8EDF-615FE1B88ADA}" destId="{EFF421C9-97F6-4762-A942-5DEA068C3A48}" srcOrd="0" destOrd="0" presId="urn:microsoft.com/office/officeart/2005/8/layout/bProcess4"/>
    <dgm:cxn modelId="{D3B23FAA-09FE-4930-8EDD-CF1B820F6CCC}" srcId="{8CB07A9E-E20D-4736-A92B-4BCAB5D3234F}" destId="{FBBB7D28-32F5-43A5-8EDF-615FE1B88ADA}" srcOrd="8" destOrd="0" parTransId="{BAA5B95C-FBB3-4BD4-860B-3BBF9A6FA3F7}" sibTransId="{DDD77330-90D6-474C-A23C-F0AC17912600}"/>
    <dgm:cxn modelId="{C4B72B2C-B446-4E81-912C-A6B5021F0950}" srcId="{8CB07A9E-E20D-4736-A92B-4BCAB5D3234F}" destId="{4A4D68A1-FF8F-4231-868B-9D5AA479768B}" srcOrd="1" destOrd="0" parTransId="{D69C2637-08EA-4432-B685-4B8594A4BE00}" sibTransId="{336416A5-8FB2-40EB-A939-19BE30AE73FD}"/>
    <dgm:cxn modelId="{6B5E5A76-DDD4-40EF-A7C3-301BA72AECE7}" type="presOf" srcId="{336416A5-8FB2-40EB-A939-19BE30AE73FD}" destId="{26A9FE53-8DFB-45FC-8DD9-BCD039336EDC}" srcOrd="0" destOrd="0" presId="urn:microsoft.com/office/officeart/2005/8/layout/bProcess4"/>
    <dgm:cxn modelId="{A836D814-17A0-4B12-8C81-411486B087BC}" type="presOf" srcId="{01527A2F-92CF-4490-ADE5-8C255B47FCD4}" destId="{4FC2AC45-7C45-4F87-A717-B6ACC8DC046E}" srcOrd="0" destOrd="0" presId="urn:microsoft.com/office/officeart/2005/8/layout/bProcess4"/>
    <dgm:cxn modelId="{B9633D2A-996E-429E-9D9B-930F555E63D0}" type="presOf" srcId="{C297232C-457B-4CA0-9066-AF5AD8417D86}" destId="{179AFB39-CD03-4D34-AEAB-C7493D70A249}" srcOrd="0" destOrd="0" presId="urn:microsoft.com/office/officeart/2005/8/layout/bProcess4"/>
    <dgm:cxn modelId="{512867F8-EAAA-4969-950D-A1FA13EE2E48}" type="presOf" srcId="{27F47946-B3E1-4A78-A596-F9A6FC57854D}" destId="{586CE926-187C-4741-90D5-74416896B2A1}" srcOrd="0" destOrd="0" presId="urn:microsoft.com/office/officeart/2005/8/layout/bProcess4"/>
    <dgm:cxn modelId="{57F37D74-B460-4113-91D6-C8F81263DF55}" type="presOf" srcId="{1501BA06-2054-4A41-9D32-C79BAD2D8135}" destId="{7A2C0E5C-8C2E-4297-8368-A1DB0699FE9B}" srcOrd="0" destOrd="0" presId="urn:microsoft.com/office/officeart/2005/8/layout/bProcess4"/>
    <dgm:cxn modelId="{E55732E2-C86B-4760-818E-6C457AFAB84C}" type="presOf" srcId="{E1C16977-3EB2-4B30-91CA-180410C3F79E}" destId="{41B49743-2583-4BA4-9F2A-613FAEE2CF84}" srcOrd="0" destOrd="0" presId="urn:microsoft.com/office/officeart/2005/8/layout/bProcess4"/>
    <dgm:cxn modelId="{21F82B3C-69FA-4AB1-A7DB-F7128D5FD708}" type="presOf" srcId="{4A4D68A1-FF8F-4231-868B-9D5AA479768B}" destId="{68061451-8DCD-4A8F-A0DD-2F732E150F22}" srcOrd="0" destOrd="0" presId="urn:microsoft.com/office/officeart/2005/8/layout/bProcess4"/>
    <dgm:cxn modelId="{CC3E9350-5883-4C88-9101-5E150DCA1C49}" type="presOf" srcId="{27DABFBB-D101-4310-A15C-5BC9F169F169}" destId="{59C67B80-ADC0-42D9-BA1A-14D4D053551B}" srcOrd="0" destOrd="0" presId="urn:microsoft.com/office/officeart/2005/8/layout/bProcess4"/>
    <dgm:cxn modelId="{25627434-AA71-42D1-B23E-10ADE8361408}" type="presOf" srcId="{7104EBA7-CC5D-4726-A091-7EFB570D53F4}" destId="{324B8BAE-E299-4FE8-B2C9-F645741299A1}" srcOrd="0" destOrd="0" presId="urn:microsoft.com/office/officeart/2005/8/layout/bProcess4"/>
    <dgm:cxn modelId="{6489B8B6-9475-4E8F-9F61-67A9349DE335}" srcId="{8CB07A9E-E20D-4736-A92B-4BCAB5D3234F}" destId="{0417B013-8F93-47E6-BE48-730CC01EF27B}" srcOrd="0" destOrd="0" parTransId="{C5B3274B-6C7C-4A34-BFE8-1A39C6086910}" sibTransId="{52627A1E-8594-4B58-A061-1811D8E39CB0}"/>
    <dgm:cxn modelId="{3EA4246B-6195-47C5-9F9C-5A8ABA662A73}" type="presOf" srcId="{954577F4-877F-478A-BDC6-F670AC60E5FE}" destId="{2557A8D4-8796-4380-923F-12F04B8D7B02}" srcOrd="0" destOrd="0" presId="urn:microsoft.com/office/officeart/2005/8/layout/bProcess4"/>
    <dgm:cxn modelId="{D1CA3D94-52A0-41CB-83F5-CEAC88F0395C}" type="presOf" srcId="{66ABB5A6-08F1-4ADC-B772-E8A15CDC96F3}" destId="{9C23E03D-B317-4736-86D2-CD7198D91B7E}" srcOrd="0" destOrd="0" presId="urn:microsoft.com/office/officeart/2005/8/layout/bProcess4"/>
    <dgm:cxn modelId="{86B4AD86-EBF3-4C6C-9811-0601903A571A}" srcId="{8CB07A9E-E20D-4736-A92B-4BCAB5D3234F}" destId="{954577F4-877F-478A-BDC6-F670AC60E5FE}" srcOrd="3" destOrd="0" parTransId="{E2F49A30-68E1-486F-B098-4D842F5805D3}" sibTransId="{2EBB8CBD-3DA7-4A17-88CB-37F5FF01D28F}"/>
    <dgm:cxn modelId="{F3900F0F-56BE-4E4D-B58D-995AF3F4E2E9}" srcId="{8CB07A9E-E20D-4736-A92B-4BCAB5D3234F}" destId="{66ABB5A6-08F1-4ADC-B772-E8A15CDC96F3}" srcOrd="5" destOrd="0" parTransId="{FDF24F33-AC9B-4E98-BB93-E6B5DD4AB784}" sibTransId="{1501BA06-2054-4A41-9D32-C79BAD2D8135}"/>
    <dgm:cxn modelId="{BBD6C80C-F99C-4D27-ADED-8F2FDEF6953B}" type="presOf" srcId="{0417B013-8F93-47E6-BE48-730CC01EF27B}" destId="{46C9790C-1D6C-4451-8630-9C78AF6761BB}" srcOrd="0" destOrd="0" presId="urn:microsoft.com/office/officeart/2005/8/layout/bProcess4"/>
    <dgm:cxn modelId="{D12A1DC3-D338-4C71-BB19-EC53C5BF47B1}" srcId="{8CB07A9E-E20D-4736-A92B-4BCAB5D3234F}" destId="{27DABFBB-D101-4310-A15C-5BC9F169F169}" srcOrd="6" destOrd="0" parTransId="{25922B92-0D74-44DB-B985-41E7915544D4}" sibTransId="{9A44739E-81F5-4448-A063-149B6F1B9C85}"/>
    <dgm:cxn modelId="{4D3C2BA8-136A-4B50-A90F-A68E87CBDE79}" type="presOf" srcId="{2EBB8CBD-3DA7-4A17-88CB-37F5FF01D28F}" destId="{D365D9D7-F3BE-4610-930C-4EF2D63C952B}" srcOrd="0" destOrd="0" presId="urn:microsoft.com/office/officeart/2005/8/layout/bProcess4"/>
    <dgm:cxn modelId="{9DA8CB3E-8885-4E10-BDDB-46D5F85A9735}" srcId="{8CB07A9E-E20D-4736-A92B-4BCAB5D3234F}" destId="{640FDF23-3676-4511-849C-0D22631FD1E1}" srcOrd="7" destOrd="0" parTransId="{BC0A6CD8-1230-436A-8A94-059CBE9B2DD9}" sibTransId="{01527A2F-92CF-4490-ADE5-8C255B47FCD4}"/>
    <dgm:cxn modelId="{4448082D-8AE3-4F73-B189-D98549A4E58A}" type="presParOf" srcId="{BA131EA6-2FDF-4398-AA05-543BE4240C0E}" destId="{3420CF75-26FF-476C-9BCD-B7BA99878A0F}" srcOrd="0" destOrd="0" presId="urn:microsoft.com/office/officeart/2005/8/layout/bProcess4"/>
    <dgm:cxn modelId="{5480040E-3863-407F-BCFD-D4C500FE1F05}" type="presParOf" srcId="{3420CF75-26FF-476C-9BCD-B7BA99878A0F}" destId="{87850E61-BD8A-4756-AFA8-0E7D8FF37BA3}" srcOrd="0" destOrd="0" presId="urn:microsoft.com/office/officeart/2005/8/layout/bProcess4"/>
    <dgm:cxn modelId="{EE40D1C1-3973-4097-B9BE-78FE3E534C2F}" type="presParOf" srcId="{3420CF75-26FF-476C-9BCD-B7BA99878A0F}" destId="{46C9790C-1D6C-4451-8630-9C78AF6761BB}" srcOrd="1" destOrd="0" presId="urn:microsoft.com/office/officeart/2005/8/layout/bProcess4"/>
    <dgm:cxn modelId="{3A1B8710-6412-45F1-837C-1DD6905AAB6E}" type="presParOf" srcId="{BA131EA6-2FDF-4398-AA05-543BE4240C0E}" destId="{49597A56-C717-41B9-A013-6A3F724BD9D9}" srcOrd="1" destOrd="0" presId="urn:microsoft.com/office/officeart/2005/8/layout/bProcess4"/>
    <dgm:cxn modelId="{7CAF5265-16AB-446F-A85E-8AF7A79F587C}" type="presParOf" srcId="{BA131EA6-2FDF-4398-AA05-543BE4240C0E}" destId="{6CA7C831-F42E-4897-99B4-CC46194EF2F1}" srcOrd="2" destOrd="0" presId="urn:microsoft.com/office/officeart/2005/8/layout/bProcess4"/>
    <dgm:cxn modelId="{0D54A41E-8C51-4C01-B838-788EE2A21FC7}" type="presParOf" srcId="{6CA7C831-F42E-4897-99B4-CC46194EF2F1}" destId="{9594AE5F-E61D-4AE1-B41A-1F1D612ED554}" srcOrd="0" destOrd="0" presId="urn:microsoft.com/office/officeart/2005/8/layout/bProcess4"/>
    <dgm:cxn modelId="{178E9C97-FBDF-4F41-8CC8-ECCDCBE66BAB}" type="presParOf" srcId="{6CA7C831-F42E-4897-99B4-CC46194EF2F1}" destId="{68061451-8DCD-4A8F-A0DD-2F732E150F22}" srcOrd="1" destOrd="0" presId="urn:microsoft.com/office/officeart/2005/8/layout/bProcess4"/>
    <dgm:cxn modelId="{E546CC62-22BF-45B1-92EF-95B2A06831E0}" type="presParOf" srcId="{BA131EA6-2FDF-4398-AA05-543BE4240C0E}" destId="{26A9FE53-8DFB-45FC-8DD9-BCD039336EDC}" srcOrd="3" destOrd="0" presId="urn:microsoft.com/office/officeart/2005/8/layout/bProcess4"/>
    <dgm:cxn modelId="{801D9F16-77C9-4911-9691-DF7C7E1D6044}" type="presParOf" srcId="{BA131EA6-2FDF-4398-AA05-543BE4240C0E}" destId="{7779939F-F90E-4AB9-83F8-3D7A22E3F4AE}" srcOrd="4" destOrd="0" presId="urn:microsoft.com/office/officeart/2005/8/layout/bProcess4"/>
    <dgm:cxn modelId="{A24AFC74-DC49-4F62-B0C3-59FDEC01F4D5}" type="presParOf" srcId="{7779939F-F90E-4AB9-83F8-3D7A22E3F4AE}" destId="{B416A53F-7C4C-4753-83CF-450A64D80329}" srcOrd="0" destOrd="0" presId="urn:microsoft.com/office/officeart/2005/8/layout/bProcess4"/>
    <dgm:cxn modelId="{080191B1-68A0-40A7-9D31-425827283926}" type="presParOf" srcId="{7779939F-F90E-4AB9-83F8-3D7A22E3F4AE}" destId="{324B8BAE-E299-4FE8-B2C9-F645741299A1}" srcOrd="1" destOrd="0" presId="urn:microsoft.com/office/officeart/2005/8/layout/bProcess4"/>
    <dgm:cxn modelId="{B547D162-92FB-47AC-AA8E-EB8FC66B6323}" type="presParOf" srcId="{BA131EA6-2FDF-4398-AA05-543BE4240C0E}" destId="{179AFB39-CD03-4D34-AEAB-C7493D70A249}" srcOrd="5" destOrd="0" presId="urn:microsoft.com/office/officeart/2005/8/layout/bProcess4"/>
    <dgm:cxn modelId="{71775874-A202-4B09-808B-D2F212C446C1}" type="presParOf" srcId="{BA131EA6-2FDF-4398-AA05-543BE4240C0E}" destId="{C326F30A-C33B-477F-959E-64ECFD8A2AC4}" srcOrd="6" destOrd="0" presId="urn:microsoft.com/office/officeart/2005/8/layout/bProcess4"/>
    <dgm:cxn modelId="{B48651B2-A26F-4FFE-98B5-D0B8D673687F}" type="presParOf" srcId="{C326F30A-C33B-477F-959E-64ECFD8A2AC4}" destId="{4A716CE8-7E30-4B3F-8224-108BA6372789}" srcOrd="0" destOrd="0" presId="urn:microsoft.com/office/officeart/2005/8/layout/bProcess4"/>
    <dgm:cxn modelId="{9AF36156-308E-4A77-B5EE-1C08B8E8AAA6}" type="presParOf" srcId="{C326F30A-C33B-477F-959E-64ECFD8A2AC4}" destId="{2557A8D4-8796-4380-923F-12F04B8D7B02}" srcOrd="1" destOrd="0" presId="urn:microsoft.com/office/officeart/2005/8/layout/bProcess4"/>
    <dgm:cxn modelId="{AFCC2FB1-E7B1-4A77-B881-F592C4C05D44}" type="presParOf" srcId="{BA131EA6-2FDF-4398-AA05-543BE4240C0E}" destId="{D365D9D7-F3BE-4610-930C-4EF2D63C952B}" srcOrd="7" destOrd="0" presId="urn:microsoft.com/office/officeart/2005/8/layout/bProcess4"/>
    <dgm:cxn modelId="{C6C961DB-221C-4F79-B879-931C279FCFEA}" type="presParOf" srcId="{BA131EA6-2FDF-4398-AA05-543BE4240C0E}" destId="{61ADEB7C-2FD8-4137-92B5-DE84D354EB5B}" srcOrd="8" destOrd="0" presId="urn:microsoft.com/office/officeart/2005/8/layout/bProcess4"/>
    <dgm:cxn modelId="{443BA2DF-F6F2-4B1B-929E-C9ACB0E30F3D}" type="presParOf" srcId="{61ADEB7C-2FD8-4137-92B5-DE84D354EB5B}" destId="{66858DF3-6556-4C19-A5BB-02036B5358A5}" srcOrd="0" destOrd="0" presId="urn:microsoft.com/office/officeart/2005/8/layout/bProcess4"/>
    <dgm:cxn modelId="{390E43B8-7B32-4620-B043-649F92B78EB3}" type="presParOf" srcId="{61ADEB7C-2FD8-4137-92B5-DE84D354EB5B}" destId="{586CE926-187C-4741-90D5-74416896B2A1}" srcOrd="1" destOrd="0" presId="urn:microsoft.com/office/officeart/2005/8/layout/bProcess4"/>
    <dgm:cxn modelId="{85E753AA-6D12-4A08-B661-24D30BCD78DB}" type="presParOf" srcId="{BA131EA6-2FDF-4398-AA05-543BE4240C0E}" destId="{41B49743-2583-4BA4-9F2A-613FAEE2CF84}" srcOrd="9" destOrd="0" presId="urn:microsoft.com/office/officeart/2005/8/layout/bProcess4"/>
    <dgm:cxn modelId="{B9139CBD-2EF0-43AB-9383-40718AE4C50C}" type="presParOf" srcId="{BA131EA6-2FDF-4398-AA05-543BE4240C0E}" destId="{B7B8415A-295C-4562-8D8A-1075087AECD4}" srcOrd="10" destOrd="0" presId="urn:microsoft.com/office/officeart/2005/8/layout/bProcess4"/>
    <dgm:cxn modelId="{7B493C9E-619C-4782-A697-B10238433F4A}" type="presParOf" srcId="{B7B8415A-295C-4562-8D8A-1075087AECD4}" destId="{4105CAE9-CE5F-4D44-BA0E-FCC035398938}" srcOrd="0" destOrd="0" presId="urn:microsoft.com/office/officeart/2005/8/layout/bProcess4"/>
    <dgm:cxn modelId="{8DF08C32-86CA-4683-81CF-E712B6A23E4A}" type="presParOf" srcId="{B7B8415A-295C-4562-8D8A-1075087AECD4}" destId="{9C23E03D-B317-4736-86D2-CD7198D91B7E}" srcOrd="1" destOrd="0" presId="urn:microsoft.com/office/officeart/2005/8/layout/bProcess4"/>
    <dgm:cxn modelId="{736D33ED-96BF-48D5-9FBC-4F4B25412366}" type="presParOf" srcId="{BA131EA6-2FDF-4398-AA05-543BE4240C0E}" destId="{7A2C0E5C-8C2E-4297-8368-A1DB0699FE9B}" srcOrd="11" destOrd="0" presId="urn:microsoft.com/office/officeart/2005/8/layout/bProcess4"/>
    <dgm:cxn modelId="{6642D839-D247-4960-9E25-882D4321E888}" type="presParOf" srcId="{BA131EA6-2FDF-4398-AA05-543BE4240C0E}" destId="{3F28D678-CE44-4332-801E-3E9EC696FD95}" srcOrd="12" destOrd="0" presId="urn:microsoft.com/office/officeart/2005/8/layout/bProcess4"/>
    <dgm:cxn modelId="{6E47A4EB-3FA3-4A35-8C12-F6F79940C470}" type="presParOf" srcId="{3F28D678-CE44-4332-801E-3E9EC696FD95}" destId="{330A3573-C1E1-4327-BFCA-2C5359184C5B}" srcOrd="0" destOrd="0" presId="urn:microsoft.com/office/officeart/2005/8/layout/bProcess4"/>
    <dgm:cxn modelId="{A5F2A0AD-6AD7-41E6-AC35-C23B5F2BD78B}" type="presParOf" srcId="{3F28D678-CE44-4332-801E-3E9EC696FD95}" destId="{59C67B80-ADC0-42D9-BA1A-14D4D053551B}" srcOrd="1" destOrd="0" presId="urn:microsoft.com/office/officeart/2005/8/layout/bProcess4"/>
    <dgm:cxn modelId="{07079368-1948-43E8-AF01-0CF77C090677}" type="presParOf" srcId="{BA131EA6-2FDF-4398-AA05-543BE4240C0E}" destId="{2C7502F7-1698-43C6-86CE-BEC0219BBF09}" srcOrd="13" destOrd="0" presId="urn:microsoft.com/office/officeart/2005/8/layout/bProcess4"/>
    <dgm:cxn modelId="{E6ED7B19-DABA-499B-9A18-15E196D85E99}" type="presParOf" srcId="{BA131EA6-2FDF-4398-AA05-543BE4240C0E}" destId="{A0EF3F29-2539-430F-9089-5B9CBEC6C0FC}" srcOrd="14" destOrd="0" presId="urn:microsoft.com/office/officeart/2005/8/layout/bProcess4"/>
    <dgm:cxn modelId="{8690B56A-B536-47D9-ADB6-B5352414EE79}" type="presParOf" srcId="{A0EF3F29-2539-430F-9089-5B9CBEC6C0FC}" destId="{0B9FC6FA-B27F-430C-8114-85C65BF7F4F3}" srcOrd="0" destOrd="0" presId="urn:microsoft.com/office/officeart/2005/8/layout/bProcess4"/>
    <dgm:cxn modelId="{FD104E13-8EBD-46B4-8BBD-A53CB3A8E4EB}" type="presParOf" srcId="{A0EF3F29-2539-430F-9089-5B9CBEC6C0FC}" destId="{9DEB2B88-9008-450E-843D-CB35D7EFF39A}" srcOrd="1" destOrd="0" presId="urn:microsoft.com/office/officeart/2005/8/layout/bProcess4"/>
    <dgm:cxn modelId="{141936F6-E434-4E3C-AAF9-850C221A1730}" type="presParOf" srcId="{BA131EA6-2FDF-4398-AA05-543BE4240C0E}" destId="{4FC2AC45-7C45-4F87-A717-B6ACC8DC046E}" srcOrd="15" destOrd="0" presId="urn:microsoft.com/office/officeart/2005/8/layout/bProcess4"/>
    <dgm:cxn modelId="{DE6E9732-DEFC-4955-8365-073D3A14C30A}" type="presParOf" srcId="{BA131EA6-2FDF-4398-AA05-543BE4240C0E}" destId="{E178F0B0-E8B9-4E33-9919-278A9336A659}" srcOrd="16" destOrd="0" presId="urn:microsoft.com/office/officeart/2005/8/layout/bProcess4"/>
    <dgm:cxn modelId="{4AC19742-918C-4C1F-8C6D-20F2158174A4}" type="presParOf" srcId="{E178F0B0-E8B9-4E33-9919-278A9336A659}" destId="{C1DCC9F8-F3C9-4D9E-838C-AF1E072BAF26}" srcOrd="0" destOrd="0" presId="urn:microsoft.com/office/officeart/2005/8/layout/bProcess4"/>
    <dgm:cxn modelId="{59EFD090-A060-4753-B6EF-2082223527B8}" type="presParOf" srcId="{E178F0B0-E8B9-4E33-9919-278A9336A659}" destId="{EFF421C9-97F6-4762-A942-5DEA068C3A48}" srcOrd="1" destOrd="0" presId="urn:microsoft.com/office/officeart/2005/8/layout/b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3B7CF-1997-457C-B2F0-22723DE75CB9}" type="doc">
      <dgm:prSet loTypeId="urn:microsoft.com/office/officeart/2005/8/layout/vList3" loCatId="list" qsTypeId="urn:microsoft.com/office/officeart/2005/8/quickstyle/simple1" qsCatId="simple" csTypeId="urn:microsoft.com/office/officeart/2005/8/colors/accent1_2" csCatId="accent1" phldr="1"/>
      <dgm:spPr/>
    </dgm:pt>
    <dgm:pt modelId="{09651A5D-3422-4593-8B46-66CA78C9EFFD}" type="pres">
      <dgm:prSet presAssocID="{2E93B7CF-1997-457C-B2F0-22723DE75CB9}" presName="linearFlow" presStyleCnt="0">
        <dgm:presLayoutVars>
          <dgm:dir/>
          <dgm:resizeHandles val="exact"/>
        </dgm:presLayoutVars>
      </dgm:prSet>
      <dgm:spPr/>
    </dgm:pt>
  </dgm:ptLst>
  <dgm:cxnLst>
    <dgm:cxn modelId="{65FC2612-B5D4-42DF-A237-2BCA247698E3}" type="presOf" srcId="{2E93B7CF-1997-457C-B2F0-22723DE75CB9}" destId="{09651A5D-3422-4593-8B46-66CA78C9EFFD}" srcOrd="0"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3B7CF-1997-457C-B2F0-22723DE75CB9}" type="doc">
      <dgm:prSet loTypeId="urn:microsoft.com/office/officeart/2005/8/layout/vList3" loCatId="list" qsTypeId="urn:microsoft.com/office/officeart/2005/8/quickstyle/simple1" qsCatId="simple" csTypeId="urn:microsoft.com/office/officeart/2005/8/colors/accent1_2" csCatId="accent1" phldr="1"/>
      <dgm:spPr/>
    </dgm:pt>
    <dgm:pt modelId="{09651A5D-3422-4593-8B46-66CA78C9EFFD}" type="pres">
      <dgm:prSet presAssocID="{2E93B7CF-1997-457C-B2F0-22723DE75CB9}" presName="linearFlow" presStyleCnt="0">
        <dgm:presLayoutVars>
          <dgm:dir/>
          <dgm:resizeHandles val="exact"/>
        </dgm:presLayoutVars>
      </dgm:prSet>
      <dgm:spPr/>
    </dgm:pt>
  </dgm:ptLst>
  <dgm:cxnLst>
    <dgm:cxn modelId="{5E2A9AC0-4ECC-4E3D-A126-7F35B63557D8}" type="presOf" srcId="{2E93B7CF-1997-457C-B2F0-22723DE75CB9}" destId="{09651A5D-3422-4593-8B46-66CA78C9EFFD}" srcOrd="0"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3B7CF-1997-457C-B2F0-22723DE75CB9}" type="doc">
      <dgm:prSet loTypeId="urn:microsoft.com/office/officeart/2005/8/layout/vList3" loCatId="list" qsTypeId="urn:microsoft.com/office/officeart/2005/8/quickstyle/simple1" qsCatId="simple" csTypeId="urn:microsoft.com/office/officeart/2005/8/colors/accent1_2" csCatId="accent1" phldr="1"/>
      <dgm:spPr/>
    </dgm:pt>
    <dgm:pt modelId="{09651A5D-3422-4593-8B46-66CA78C9EFFD}" type="pres">
      <dgm:prSet presAssocID="{2E93B7CF-1997-457C-B2F0-22723DE75CB9}" presName="linearFlow" presStyleCnt="0">
        <dgm:presLayoutVars>
          <dgm:dir/>
          <dgm:resizeHandles val="exact"/>
        </dgm:presLayoutVars>
      </dgm:prSet>
      <dgm:spPr/>
    </dgm:pt>
  </dgm:ptLst>
  <dgm:cxnLst>
    <dgm:cxn modelId="{247E5DFD-037F-4AA7-84C0-3C8DDACBCFE7}" type="presOf" srcId="{2E93B7CF-1997-457C-B2F0-22723DE75CB9}" destId="{09651A5D-3422-4593-8B46-66CA78C9EFFD}" srcOrd="0"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1B2D73-00D8-465D-8D69-DA6FAC03610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CE2B3E11-6D9C-4DEC-9203-3C071B275C9D}">
      <dgm:prSet phldrT="[Κείμενο]" custT="1"/>
      <dgm:spPr/>
      <dgm:t>
        <a:bodyPr/>
        <a:lstStyle/>
        <a:p>
          <a:r>
            <a:rPr lang="el-GR" sz="2000" b="1" dirty="0" smtClean="0">
              <a:solidFill>
                <a:srgbClr val="FF0000"/>
              </a:solidFill>
              <a:effectLst>
                <a:outerShdw blurRad="38100" dist="38100" dir="2700000" algn="tl">
                  <a:srgbClr val="000000">
                    <a:alpha val="43137"/>
                  </a:srgbClr>
                </a:outerShdw>
              </a:effectLst>
              <a:latin typeface="Century Gothic" pitchFamily="34" charset="0"/>
            </a:rPr>
            <a:t>ΑΜΕΣΕΣ</a:t>
          </a:r>
          <a:endParaRPr lang="el-GR" sz="2000" b="1" dirty="0">
            <a:solidFill>
              <a:srgbClr val="FF0000"/>
            </a:solidFill>
            <a:effectLst>
              <a:outerShdw blurRad="38100" dist="38100" dir="2700000" algn="tl">
                <a:srgbClr val="000000">
                  <a:alpha val="43137"/>
                </a:srgbClr>
              </a:outerShdw>
            </a:effectLst>
            <a:latin typeface="Century Gothic" pitchFamily="34" charset="0"/>
          </a:endParaRPr>
        </a:p>
      </dgm:t>
    </dgm:pt>
    <dgm:pt modelId="{CB94A87C-161A-4F3A-835F-C52C3F864CF1}" type="parTrans" cxnId="{21DC6889-AD20-4066-91B5-8401CAD269C5}">
      <dgm:prSet/>
      <dgm:spPr/>
      <dgm:t>
        <a:bodyPr/>
        <a:lstStyle/>
        <a:p>
          <a:endParaRPr lang="el-GR"/>
        </a:p>
      </dgm:t>
    </dgm:pt>
    <dgm:pt modelId="{F1616732-2B4B-42E1-A3C7-EF514854667A}" type="sibTrans" cxnId="{21DC6889-AD20-4066-91B5-8401CAD269C5}">
      <dgm:prSet/>
      <dgm:spPr/>
      <dgm:t>
        <a:bodyPr/>
        <a:lstStyle/>
        <a:p>
          <a:endParaRPr lang="el-GR"/>
        </a:p>
      </dgm:t>
    </dgm:pt>
    <dgm:pt modelId="{451B2598-1E7B-47E8-AAD4-94FDFB551E27}">
      <dgm:prSet phldrT="[Κείμενο]" custT="1"/>
      <dgm:spPr/>
      <dgm:t>
        <a:bodyPr/>
        <a:lstStyle/>
        <a:p>
          <a:r>
            <a:rPr lang="el-GR" sz="1400" b="1" dirty="0" smtClean="0">
              <a:effectLst/>
              <a:latin typeface="Century Gothic" pitchFamily="34" charset="0"/>
            </a:rPr>
            <a:t>Πιστοποίηση Προϊόντων</a:t>
          </a:r>
          <a:endParaRPr lang="el-GR" sz="1400" dirty="0">
            <a:effectLst/>
          </a:endParaRPr>
        </a:p>
      </dgm:t>
    </dgm:pt>
    <dgm:pt modelId="{E4929F14-61E1-46CD-A11E-80B0A4076221}" type="parTrans" cxnId="{C2959AB3-1A47-4F65-8C31-9638C5CC62F8}">
      <dgm:prSet/>
      <dgm:spPr/>
      <dgm:t>
        <a:bodyPr/>
        <a:lstStyle/>
        <a:p>
          <a:endParaRPr lang="el-GR"/>
        </a:p>
      </dgm:t>
    </dgm:pt>
    <dgm:pt modelId="{F994BD1A-F82D-4805-955A-148075EEDBCE}" type="sibTrans" cxnId="{C2959AB3-1A47-4F65-8C31-9638C5CC62F8}">
      <dgm:prSet/>
      <dgm:spPr/>
      <dgm:t>
        <a:bodyPr/>
        <a:lstStyle/>
        <a:p>
          <a:endParaRPr lang="el-GR"/>
        </a:p>
      </dgm:t>
    </dgm:pt>
    <dgm:pt modelId="{D82F3800-1A2C-4668-AF06-7B28FA778B13}">
      <dgm:prSet phldrT="[Κείμενο]" custT="1"/>
      <dgm:spPr/>
      <dgm:t>
        <a:bodyPr/>
        <a:lstStyle/>
        <a:p>
          <a:r>
            <a:rPr lang="el-GR" sz="1400" b="1" dirty="0" smtClean="0">
              <a:effectLst/>
              <a:latin typeface="Century Gothic" pitchFamily="34" charset="0"/>
            </a:rPr>
            <a:t>Ηλεκτρονικό Καλάθι Προϊόντων</a:t>
          </a:r>
          <a:endParaRPr lang="el-GR" sz="1400" dirty="0">
            <a:effectLst/>
          </a:endParaRPr>
        </a:p>
      </dgm:t>
    </dgm:pt>
    <dgm:pt modelId="{D030D99C-007D-494C-B5F9-813D8AF21DD5}" type="parTrans" cxnId="{8E5C370B-6FE2-4F72-A00C-BA0567476B87}">
      <dgm:prSet/>
      <dgm:spPr/>
      <dgm:t>
        <a:bodyPr/>
        <a:lstStyle/>
        <a:p>
          <a:endParaRPr lang="el-GR"/>
        </a:p>
      </dgm:t>
    </dgm:pt>
    <dgm:pt modelId="{6014415E-D093-4FAF-B4A1-7A41E4B77DCE}" type="sibTrans" cxnId="{8E5C370B-6FE2-4F72-A00C-BA0567476B87}">
      <dgm:prSet/>
      <dgm:spPr/>
      <dgm:t>
        <a:bodyPr/>
        <a:lstStyle/>
        <a:p>
          <a:endParaRPr lang="el-GR"/>
        </a:p>
      </dgm:t>
    </dgm:pt>
    <dgm:pt modelId="{4F770612-A79F-4C18-82B8-07E59A4DD82C}">
      <dgm:prSet phldrT="[Κείμενο]" custT="1"/>
      <dgm:spPr/>
      <dgm:t>
        <a:bodyPr/>
        <a:lstStyle/>
        <a:p>
          <a:r>
            <a:rPr lang="el-GR" sz="2000" b="1" dirty="0" smtClean="0">
              <a:solidFill>
                <a:srgbClr val="FFC000"/>
              </a:solidFill>
              <a:effectLst>
                <a:outerShdw blurRad="38100" dist="38100" dir="2700000" algn="tl">
                  <a:srgbClr val="000000">
                    <a:alpha val="43137"/>
                  </a:srgbClr>
                </a:outerShdw>
              </a:effectLst>
              <a:latin typeface="Century Gothic" pitchFamily="34" charset="0"/>
            </a:rPr>
            <a:t>ΕΜΜΕΣΕΣ</a:t>
          </a:r>
          <a:endParaRPr lang="el-GR" sz="2000" b="1" dirty="0">
            <a:solidFill>
              <a:srgbClr val="FFC000"/>
            </a:solidFill>
            <a:effectLst>
              <a:outerShdw blurRad="38100" dist="38100" dir="2700000" algn="tl">
                <a:srgbClr val="000000">
                  <a:alpha val="43137"/>
                </a:srgbClr>
              </a:outerShdw>
            </a:effectLst>
            <a:latin typeface="Century Gothic" pitchFamily="34" charset="0"/>
          </a:endParaRPr>
        </a:p>
      </dgm:t>
    </dgm:pt>
    <dgm:pt modelId="{B0E81BCD-F282-45D0-B1AA-B570AF127165}" type="parTrans" cxnId="{78CF3D0F-F994-4220-9EEB-7663A9AF2F74}">
      <dgm:prSet/>
      <dgm:spPr/>
      <dgm:t>
        <a:bodyPr/>
        <a:lstStyle/>
        <a:p>
          <a:endParaRPr lang="el-GR"/>
        </a:p>
      </dgm:t>
    </dgm:pt>
    <dgm:pt modelId="{2329099C-7AE6-438D-9A02-81DD52D93E86}" type="sibTrans" cxnId="{78CF3D0F-F994-4220-9EEB-7663A9AF2F74}">
      <dgm:prSet/>
      <dgm:spPr/>
      <dgm:t>
        <a:bodyPr/>
        <a:lstStyle/>
        <a:p>
          <a:endParaRPr lang="el-GR"/>
        </a:p>
      </dgm:t>
    </dgm:pt>
    <dgm:pt modelId="{9C9DE429-73BE-4DB4-98CC-69A526F90500}">
      <dgm:prSet phldrT="[Κείμενο]" custT="1"/>
      <dgm:spPr/>
      <dgm:t>
        <a:bodyPr/>
        <a:lstStyle/>
        <a:p>
          <a:r>
            <a:rPr lang="el-GR" sz="1400" b="1" dirty="0" smtClean="0">
              <a:effectLst/>
              <a:latin typeface="Century Gothic" pitchFamily="34" charset="0"/>
            </a:rPr>
            <a:t>Ενιαίο Μητρώο Εμπόρων Αγροτικών Προϊόντων, Εφοδίων και Εισροών</a:t>
          </a:r>
          <a:endParaRPr lang="el-GR" sz="1400" dirty="0">
            <a:effectLst/>
          </a:endParaRPr>
        </a:p>
      </dgm:t>
    </dgm:pt>
    <dgm:pt modelId="{79E08B09-1900-435E-B9F3-D74B1A2501EB}" type="parTrans" cxnId="{43863909-C4AA-44AB-B188-54420EC67E87}">
      <dgm:prSet/>
      <dgm:spPr/>
      <dgm:t>
        <a:bodyPr/>
        <a:lstStyle/>
        <a:p>
          <a:endParaRPr lang="el-GR"/>
        </a:p>
      </dgm:t>
    </dgm:pt>
    <dgm:pt modelId="{B9DAC65D-FE47-4B75-AE25-EFC480F37AE0}" type="sibTrans" cxnId="{43863909-C4AA-44AB-B188-54420EC67E87}">
      <dgm:prSet/>
      <dgm:spPr/>
      <dgm:t>
        <a:bodyPr/>
        <a:lstStyle/>
        <a:p>
          <a:endParaRPr lang="el-GR"/>
        </a:p>
      </dgm:t>
    </dgm:pt>
    <dgm:pt modelId="{83BF4B82-497B-4100-B77B-A108AFE88605}">
      <dgm:prSet phldrT="[Κείμενο]" custT="1"/>
      <dgm:spPr/>
      <dgm:t>
        <a:bodyPr/>
        <a:lstStyle/>
        <a:p>
          <a:r>
            <a:rPr lang="el-GR" sz="1400" b="1" dirty="0" smtClean="0">
              <a:effectLst/>
              <a:latin typeface="Century Gothic" pitchFamily="34" charset="0"/>
            </a:rPr>
            <a:t>Συμβολαιακή Γεωργία</a:t>
          </a:r>
          <a:endParaRPr lang="el-GR" sz="1400" b="1" dirty="0">
            <a:effectLst/>
            <a:latin typeface="Century Gothic" pitchFamily="34" charset="0"/>
          </a:endParaRPr>
        </a:p>
      </dgm:t>
    </dgm:pt>
    <dgm:pt modelId="{7621D661-8188-4B93-B053-87256833F7D6}" type="parTrans" cxnId="{4CF35741-61E0-447A-8A98-FEE4753F9A8C}">
      <dgm:prSet/>
      <dgm:spPr/>
      <dgm:t>
        <a:bodyPr/>
        <a:lstStyle/>
        <a:p>
          <a:endParaRPr lang="el-GR"/>
        </a:p>
      </dgm:t>
    </dgm:pt>
    <dgm:pt modelId="{5BD79828-9B62-45D8-AAE4-05DBA25F2B9E}" type="sibTrans" cxnId="{4CF35741-61E0-447A-8A98-FEE4753F9A8C}">
      <dgm:prSet/>
      <dgm:spPr/>
      <dgm:t>
        <a:bodyPr/>
        <a:lstStyle/>
        <a:p>
          <a:endParaRPr lang="el-GR"/>
        </a:p>
      </dgm:t>
    </dgm:pt>
    <dgm:pt modelId="{2FB1DD96-2AC1-4375-B353-EB2E101A1E8D}">
      <dgm:prSet custT="1"/>
      <dgm:spPr/>
      <dgm:t>
        <a:bodyPr/>
        <a:lstStyle/>
        <a:p>
          <a:r>
            <a:rPr lang="el-GR" sz="1400" b="1" dirty="0" smtClean="0">
              <a:latin typeface="Century Gothic" pitchFamily="34" charset="0"/>
            </a:rPr>
            <a:t>Παρατηρητήριο Τιμών Αγροτικών Προϊόντων &amp; Αγροτικών Εφοδίων</a:t>
          </a:r>
          <a:endParaRPr lang="el-GR" sz="1400" dirty="0">
            <a:latin typeface="Century Gothic" pitchFamily="34" charset="0"/>
          </a:endParaRPr>
        </a:p>
      </dgm:t>
    </dgm:pt>
    <dgm:pt modelId="{D5FDAF81-710B-49AF-A0D8-A6F02251011C}" type="parTrans" cxnId="{2E600BEA-4CE9-4FD2-B7F7-5B074B15C9ED}">
      <dgm:prSet/>
      <dgm:spPr/>
      <dgm:t>
        <a:bodyPr/>
        <a:lstStyle/>
        <a:p>
          <a:endParaRPr lang="el-GR"/>
        </a:p>
      </dgm:t>
    </dgm:pt>
    <dgm:pt modelId="{C4B6C40C-D8A3-4B68-9646-9B65B017E37B}" type="sibTrans" cxnId="{2E600BEA-4CE9-4FD2-B7F7-5B074B15C9ED}">
      <dgm:prSet/>
      <dgm:spPr/>
      <dgm:t>
        <a:bodyPr/>
        <a:lstStyle/>
        <a:p>
          <a:endParaRPr lang="el-GR"/>
        </a:p>
      </dgm:t>
    </dgm:pt>
    <dgm:pt modelId="{F18D4E90-B145-4A1E-87F2-CF899E816EA9}">
      <dgm:prSet custT="1"/>
      <dgm:spPr/>
      <dgm:t>
        <a:bodyPr/>
        <a:lstStyle/>
        <a:p>
          <a:r>
            <a:rPr lang="el-GR" sz="1400" b="1" dirty="0" smtClean="0">
              <a:latin typeface="Century Gothic" pitchFamily="34" charset="0"/>
            </a:rPr>
            <a:t>Δημοπρατήριο Αγροτικών Προϊόντων</a:t>
          </a:r>
          <a:endParaRPr lang="el-GR" sz="1400" b="1" dirty="0">
            <a:latin typeface="Century Gothic" pitchFamily="34" charset="0"/>
          </a:endParaRPr>
        </a:p>
      </dgm:t>
    </dgm:pt>
    <dgm:pt modelId="{D1E3B919-6AC8-481F-90ED-51CF7867EA91}" type="parTrans" cxnId="{37F90B7B-B0AC-4F60-A169-EE095D67E122}">
      <dgm:prSet/>
      <dgm:spPr/>
      <dgm:t>
        <a:bodyPr/>
        <a:lstStyle/>
        <a:p>
          <a:endParaRPr lang="el-GR"/>
        </a:p>
      </dgm:t>
    </dgm:pt>
    <dgm:pt modelId="{6D624B67-93FA-47D3-903D-FB23538D6B0E}" type="sibTrans" cxnId="{37F90B7B-B0AC-4F60-A169-EE095D67E122}">
      <dgm:prSet/>
      <dgm:spPr/>
      <dgm:t>
        <a:bodyPr/>
        <a:lstStyle/>
        <a:p>
          <a:endParaRPr lang="el-GR"/>
        </a:p>
      </dgm:t>
    </dgm:pt>
    <dgm:pt modelId="{FAF65431-1E5F-43BA-B22C-348F3FD4866F}">
      <dgm:prSet custT="1"/>
      <dgm:spPr/>
      <dgm:t>
        <a:bodyPr/>
        <a:lstStyle/>
        <a:p>
          <a:r>
            <a:rPr lang="el-GR" sz="1400" b="1" dirty="0" smtClean="0">
              <a:latin typeface="Century Gothic" pitchFamily="34" charset="0"/>
            </a:rPr>
            <a:t>Υγιεινή και Ασφάλεια Αγροτικών Προϊόντων &amp; Τροφίμων </a:t>
          </a:r>
          <a:endParaRPr lang="el-GR" sz="1400" b="1" dirty="0">
            <a:latin typeface="Century Gothic" pitchFamily="34" charset="0"/>
          </a:endParaRPr>
        </a:p>
      </dgm:t>
    </dgm:pt>
    <dgm:pt modelId="{A5F671A2-7039-403B-A54C-1BC7DB7E26CF}" type="parTrans" cxnId="{9C1DD6F9-C54A-46CC-8525-0207DFCA6446}">
      <dgm:prSet/>
      <dgm:spPr/>
      <dgm:t>
        <a:bodyPr/>
        <a:lstStyle/>
        <a:p>
          <a:endParaRPr lang="el-GR"/>
        </a:p>
      </dgm:t>
    </dgm:pt>
    <dgm:pt modelId="{47417EE4-AFA4-4A6B-925F-06FB82E9CFD8}" type="sibTrans" cxnId="{9C1DD6F9-C54A-46CC-8525-0207DFCA6446}">
      <dgm:prSet/>
      <dgm:spPr/>
      <dgm:t>
        <a:bodyPr/>
        <a:lstStyle/>
        <a:p>
          <a:endParaRPr lang="el-GR"/>
        </a:p>
      </dgm:t>
    </dgm:pt>
    <dgm:pt modelId="{1B70CC55-D44F-4850-BE62-99112ED6ED57}">
      <dgm:prSet custT="1"/>
      <dgm:spPr/>
      <dgm:t>
        <a:bodyPr/>
        <a:lstStyle/>
        <a:p>
          <a:r>
            <a:rPr lang="el-GR" sz="1400" b="1" dirty="0" smtClean="0">
              <a:latin typeface="Century Gothic" pitchFamily="34" charset="0"/>
            </a:rPr>
            <a:t>Εκπαίδευση Αγροτών</a:t>
          </a:r>
          <a:endParaRPr lang="el-GR" sz="1400" b="1" dirty="0">
            <a:latin typeface="Century Gothic" pitchFamily="34" charset="0"/>
          </a:endParaRPr>
        </a:p>
      </dgm:t>
    </dgm:pt>
    <dgm:pt modelId="{212A1545-AED1-4129-938F-452B0A9694E8}" type="parTrans" cxnId="{4D5A98E3-3AC0-4588-9B15-DCF8E2B8052B}">
      <dgm:prSet/>
      <dgm:spPr/>
      <dgm:t>
        <a:bodyPr/>
        <a:lstStyle/>
        <a:p>
          <a:endParaRPr lang="el-GR"/>
        </a:p>
      </dgm:t>
    </dgm:pt>
    <dgm:pt modelId="{06E8D056-A3FA-4496-8E6B-2860D4B5CF41}" type="sibTrans" cxnId="{4D5A98E3-3AC0-4588-9B15-DCF8E2B8052B}">
      <dgm:prSet/>
      <dgm:spPr/>
      <dgm:t>
        <a:bodyPr/>
        <a:lstStyle/>
        <a:p>
          <a:endParaRPr lang="el-GR"/>
        </a:p>
      </dgm:t>
    </dgm:pt>
    <dgm:pt modelId="{7DCDB62E-D02F-4CB9-AB13-261C1E90309A}" type="pres">
      <dgm:prSet presAssocID="{331B2D73-00D8-465D-8D69-DA6FAC036102}" presName="diagram" presStyleCnt="0">
        <dgm:presLayoutVars>
          <dgm:chPref val="1"/>
          <dgm:dir/>
          <dgm:animOne val="branch"/>
          <dgm:animLvl val="lvl"/>
          <dgm:resizeHandles/>
        </dgm:presLayoutVars>
      </dgm:prSet>
      <dgm:spPr/>
      <dgm:t>
        <a:bodyPr/>
        <a:lstStyle/>
        <a:p>
          <a:endParaRPr lang="el-GR"/>
        </a:p>
      </dgm:t>
    </dgm:pt>
    <dgm:pt modelId="{2CC93A8D-0AFD-4449-A8FC-BA0924AF5D0D}" type="pres">
      <dgm:prSet presAssocID="{CE2B3E11-6D9C-4DEC-9203-3C071B275C9D}" presName="root" presStyleCnt="0"/>
      <dgm:spPr/>
    </dgm:pt>
    <dgm:pt modelId="{92CCF728-E9E4-40C5-BE4B-7540DECAF6BE}" type="pres">
      <dgm:prSet presAssocID="{CE2B3E11-6D9C-4DEC-9203-3C071B275C9D}" presName="rootComposite" presStyleCnt="0"/>
      <dgm:spPr/>
    </dgm:pt>
    <dgm:pt modelId="{FF5C192B-D263-4CC4-B6BE-F480EEF54F5D}" type="pres">
      <dgm:prSet presAssocID="{CE2B3E11-6D9C-4DEC-9203-3C071B275C9D}" presName="rootText" presStyleLbl="node1" presStyleIdx="0" presStyleCnt="2" custScaleX="128693" custLinFactNeighborX="-87633" custLinFactNeighborY="-649"/>
      <dgm:spPr/>
      <dgm:t>
        <a:bodyPr/>
        <a:lstStyle/>
        <a:p>
          <a:endParaRPr lang="el-GR"/>
        </a:p>
      </dgm:t>
    </dgm:pt>
    <dgm:pt modelId="{819FF2CF-6B40-4DA9-944D-09D9415117F3}" type="pres">
      <dgm:prSet presAssocID="{CE2B3E11-6D9C-4DEC-9203-3C071B275C9D}" presName="rootConnector" presStyleLbl="node1" presStyleIdx="0" presStyleCnt="2"/>
      <dgm:spPr/>
      <dgm:t>
        <a:bodyPr/>
        <a:lstStyle/>
        <a:p>
          <a:endParaRPr lang="el-GR"/>
        </a:p>
      </dgm:t>
    </dgm:pt>
    <dgm:pt modelId="{533B29FE-6118-4B14-B13F-7B5CBC88ADC0}" type="pres">
      <dgm:prSet presAssocID="{CE2B3E11-6D9C-4DEC-9203-3C071B275C9D}" presName="childShape" presStyleCnt="0"/>
      <dgm:spPr/>
    </dgm:pt>
    <dgm:pt modelId="{9C922FB2-11E6-4ED4-9F12-AE3A0F21BD67}" type="pres">
      <dgm:prSet presAssocID="{E4929F14-61E1-46CD-A11E-80B0A4076221}" presName="Name13" presStyleLbl="parChTrans1D2" presStyleIdx="0" presStyleCnt="8"/>
      <dgm:spPr/>
      <dgm:t>
        <a:bodyPr/>
        <a:lstStyle/>
        <a:p>
          <a:endParaRPr lang="el-GR"/>
        </a:p>
      </dgm:t>
    </dgm:pt>
    <dgm:pt modelId="{C7ABBFA3-E207-4C03-A42B-BC761FC4F48F}" type="pres">
      <dgm:prSet presAssocID="{451B2598-1E7B-47E8-AAD4-94FDFB551E27}" presName="childText" presStyleLbl="bgAcc1" presStyleIdx="0" presStyleCnt="8" custScaleX="160883" custScaleY="129292" custLinFactX="-3244" custLinFactNeighborX="-100000" custLinFactNeighborY="62137">
        <dgm:presLayoutVars>
          <dgm:bulletEnabled val="1"/>
        </dgm:presLayoutVars>
      </dgm:prSet>
      <dgm:spPr/>
      <dgm:t>
        <a:bodyPr/>
        <a:lstStyle/>
        <a:p>
          <a:endParaRPr lang="el-GR"/>
        </a:p>
      </dgm:t>
    </dgm:pt>
    <dgm:pt modelId="{DB0E3DF1-2F08-41B6-B7BA-C904AD43ED11}" type="pres">
      <dgm:prSet presAssocID="{D030D99C-007D-494C-B5F9-813D8AF21DD5}" presName="Name13" presStyleLbl="parChTrans1D2" presStyleIdx="1" presStyleCnt="8"/>
      <dgm:spPr/>
      <dgm:t>
        <a:bodyPr/>
        <a:lstStyle/>
        <a:p>
          <a:endParaRPr lang="el-GR"/>
        </a:p>
      </dgm:t>
    </dgm:pt>
    <dgm:pt modelId="{2CD848E6-EE67-40DE-AA43-77549B327F8D}" type="pres">
      <dgm:prSet presAssocID="{D82F3800-1A2C-4668-AF06-7B28FA778B13}" presName="childText" presStyleLbl="bgAcc1" presStyleIdx="1" presStyleCnt="8" custScaleX="164415" custScaleY="162117" custLinFactX="-3244" custLinFactY="12405" custLinFactNeighborX="-100000" custLinFactNeighborY="100000">
        <dgm:presLayoutVars>
          <dgm:bulletEnabled val="1"/>
        </dgm:presLayoutVars>
      </dgm:prSet>
      <dgm:spPr/>
      <dgm:t>
        <a:bodyPr/>
        <a:lstStyle/>
        <a:p>
          <a:endParaRPr lang="el-GR"/>
        </a:p>
      </dgm:t>
    </dgm:pt>
    <dgm:pt modelId="{BC385A31-B10F-4115-9782-E5E733B36683}" type="pres">
      <dgm:prSet presAssocID="{4F770612-A79F-4C18-82B8-07E59A4DD82C}" presName="root" presStyleCnt="0"/>
      <dgm:spPr/>
    </dgm:pt>
    <dgm:pt modelId="{30D142D4-7CFC-472A-BF56-F8B60C1F3CD9}" type="pres">
      <dgm:prSet presAssocID="{4F770612-A79F-4C18-82B8-07E59A4DD82C}" presName="rootComposite" presStyleCnt="0"/>
      <dgm:spPr/>
    </dgm:pt>
    <dgm:pt modelId="{591BBF6C-2777-49E3-B713-F8B1E3DAC0E0}" type="pres">
      <dgm:prSet presAssocID="{4F770612-A79F-4C18-82B8-07E59A4DD82C}" presName="rootText" presStyleLbl="node1" presStyleIdx="1" presStyleCnt="2" custScaleX="145250"/>
      <dgm:spPr/>
      <dgm:t>
        <a:bodyPr/>
        <a:lstStyle/>
        <a:p>
          <a:endParaRPr lang="el-GR"/>
        </a:p>
      </dgm:t>
    </dgm:pt>
    <dgm:pt modelId="{7696F696-35FC-43CE-A6F4-DEF40E287AE4}" type="pres">
      <dgm:prSet presAssocID="{4F770612-A79F-4C18-82B8-07E59A4DD82C}" presName="rootConnector" presStyleLbl="node1" presStyleIdx="1" presStyleCnt="2"/>
      <dgm:spPr/>
      <dgm:t>
        <a:bodyPr/>
        <a:lstStyle/>
        <a:p>
          <a:endParaRPr lang="el-GR"/>
        </a:p>
      </dgm:t>
    </dgm:pt>
    <dgm:pt modelId="{4D7692B6-B391-46A4-8CFA-8616A5CBA92A}" type="pres">
      <dgm:prSet presAssocID="{4F770612-A79F-4C18-82B8-07E59A4DD82C}" presName="childShape" presStyleCnt="0"/>
      <dgm:spPr/>
    </dgm:pt>
    <dgm:pt modelId="{12392150-F268-42D8-9041-E069E3BA7532}" type="pres">
      <dgm:prSet presAssocID="{79E08B09-1900-435E-B9F3-D74B1A2501EB}" presName="Name13" presStyleLbl="parChTrans1D2" presStyleIdx="2" presStyleCnt="8"/>
      <dgm:spPr/>
      <dgm:t>
        <a:bodyPr/>
        <a:lstStyle/>
        <a:p>
          <a:endParaRPr lang="el-GR"/>
        </a:p>
      </dgm:t>
    </dgm:pt>
    <dgm:pt modelId="{F9A181AF-2593-4B24-9A69-CA52B3A61519}" type="pres">
      <dgm:prSet presAssocID="{9C9DE429-73BE-4DB4-98CC-69A526F90500}" presName="childText" presStyleLbl="bgAcc1" presStyleIdx="2" presStyleCnt="8" custScaleX="303865" custScaleY="125955">
        <dgm:presLayoutVars>
          <dgm:bulletEnabled val="1"/>
        </dgm:presLayoutVars>
      </dgm:prSet>
      <dgm:spPr/>
      <dgm:t>
        <a:bodyPr/>
        <a:lstStyle/>
        <a:p>
          <a:endParaRPr lang="el-GR"/>
        </a:p>
      </dgm:t>
    </dgm:pt>
    <dgm:pt modelId="{73019125-391E-4E97-AEA3-008482C95ACB}" type="pres">
      <dgm:prSet presAssocID="{7621D661-8188-4B93-B053-87256833F7D6}" presName="Name13" presStyleLbl="parChTrans1D2" presStyleIdx="3" presStyleCnt="8"/>
      <dgm:spPr/>
      <dgm:t>
        <a:bodyPr/>
        <a:lstStyle/>
        <a:p>
          <a:endParaRPr lang="el-GR"/>
        </a:p>
      </dgm:t>
    </dgm:pt>
    <dgm:pt modelId="{D490A1D7-2C54-4AAE-A6B4-777A472F302E}" type="pres">
      <dgm:prSet presAssocID="{83BF4B82-497B-4100-B77B-A108AFE88605}" presName="childText" presStyleLbl="bgAcc1" presStyleIdx="3" presStyleCnt="8" custScaleX="308615">
        <dgm:presLayoutVars>
          <dgm:bulletEnabled val="1"/>
        </dgm:presLayoutVars>
      </dgm:prSet>
      <dgm:spPr/>
      <dgm:t>
        <a:bodyPr/>
        <a:lstStyle/>
        <a:p>
          <a:endParaRPr lang="el-GR"/>
        </a:p>
      </dgm:t>
    </dgm:pt>
    <dgm:pt modelId="{549030F4-E77A-4553-8008-5F9B92EDA915}" type="pres">
      <dgm:prSet presAssocID="{D5FDAF81-710B-49AF-A0D8-A6F02251011C}" presName="Name13" presStyleLbl="parChTrans1D2" presStyleIdx="4" presStyleCnt="8"/>
      <dgm:spPr/>
      <dgm:t>
        <a:bodyPr/>
        <a:lstStyle/>
        <a:p>
          <a:endParaRPr lang="el-GR"/>
        </a:p>
      </dgm:t>
    </dgm:pt>
    <dgm:pt modelId="{DD57FF15-985D-4E7E-A19B-F610E074CA71}" type="pres">
      <dgm:prSet presAssocID="{2FB1DD96-2AC1-4375-B353-EB2E101A1E8D}" presName="childText" presStyleLbl="bgAcc1" presStyleIdx="4" presStyleCnt="8" custScaleX="308704" custScaleY="178732">
        <dgm:presLayoutVars>
          <dgm:bulletEnabled val="1"/>
        </dgm:presLayoutVars>
      </dgm:prSet>
      <dgm:spPr/>
      <dgm:t>
        <a:bodyPr/>
        <a:lstStyle/>
        <a:p>
          <a:endParaRPr lang="el-GR"/>
        </a:p>
      </dgm:t>
    </dgm:pt>
    <dgm:pt modelId="{B9E35767-CD67-429C-8D5C-E26E53466424}" type="pres">
      <dgm:prSet presAssocID="{D1E3B919-6AC8-481F-90ED-51CF7867EA91}" presName="Name13" presStyleLbl="parChTrans1D2" presStyleIdx="5" presStyleCnt="8"/>
      <dgm:spPr/>
      <dgm:t>
        <a:bodyPr/>
        <a:lstStyle/>
        <a:p>
          <a:endParaRPr lang="el-GR"/>
        </a:p>
      </dgm:t>
    </dgm:pt>
    <dgm:pt modelId="{3D4FC5BB-A367-449E-8128-28ECBFAA8CCF}" type="pres">
      <dgm:prSet presAssocID="{F18D4E90-B145-4A1E-87F2-CF899E816EA9}" presName="childText" presStyleLbl="bgAcc1" presStyleIdx="5" presStyleCnt="8" custScaleX="316335" custScaleY="129906">
        <dgm:presLayoutVars>
          <dgm:bulletEnabled val="1"/>
        </dgm:presLayoutVars>
      </dgm:prSet>
      <dgm:spPr/>
      <dgm:t>
        <a:bodyPr/>
        <a:lstStyle/>
        <a:p>
          <a:endParaRPr lang="el-GR"/>
        </a:p>
      </dgm:t>
    </dgm:pt>
    <dgm:pt modelId="{36BAEBE3-F307-438A-A23A-1E1B46516A66}" type="pres">
      <dgm:prSet presAssocID="{A5F671A2-7039-403B-A54C-1BC7DB7E26CF}" presName="Name13" presStyleLbl="parChTrans1D2" presStyleIdx="6" presStyleCnt="8"/>
      <dgm:spPr/>
      <dgm:t>
        <a:bodyPr/>
        <a:lstStyle/>
        <a:p>
          <a:endParaRPr lang="el-GR"/>
        </a:p>
      </dgm:t>
    </dgm:pt>
    <dgm:pt modelId="{0E663559-5445-4FE8-868F-AB1B872C823A}" type="pres">
      <dgm:prSet presAssocID="{FAF65431-1E5F-43BA-B22C-348F3FD4866F}" presName="childText" presStyleLbl="bgAcc1" presStyleIdx="6" presStyleCnt="8" custScaleX="308704" custScaleY="121309">
        <dgm:presLayoutVars>
          <dgm:bulletEnabled val="1"/>
        </dgm:presLayoutVars>
      </dgm:prSet>
      <dgm:spPr/>
      <dgm:t>
        <a:bodyPr/>
        <a:lstStyle/>
        <a:p>
          <a:endParaRPr lang="el-GR"/>
        </a:p>
      </dgm:t>
    </dgm:pt>
    <dgm:pt modelId="{991D4612-7380-4D0A-9C5A-B7A2B05432D6}" type="pres">
      <dgm:prSet presAssocID="{212A1545-AED1-4129-938F-452B0A9694E8}" presName="Name13" presStyleLbl="parChTrans1D2" presStyleIdx="7" presStyleCnt="8"/>
      <dgm:spPr/>
      <dgm:t>
        <a:bodyPr/>
        <a:lstStyle/>
        <a:p>
          <a:endParaRPr lang="el-GR"/>
        </a:p>
      </dgm:t>
    </dgm:pt>
    <dgm:pt modelId="{3A22A6FD-55D3-41ED-931E-FF2425B8C970}" type="pres">
      <dgm:prSet presAssocID="{1B70CC55-D44F-4850-BE62-99112ED6ED57}" presName="childText" presStyleLbl="bgAcc1" presStyleIdx="7" presStyleCnt="8" custScaleX="311260">
        <dgm:presLayoutVars>
          <dgm:bulletEnabled val="1"/>
        </dgm:presLayoutVars>
      </dgm:prSet>
      <dgm:spPr/>
      <dgm:t>
        <a:bodyPr/>
        <a:lstStyle/>
        <a:p>
          <a:endParaRPr lang="el-GR"/>
        </a:p>
      </dgm:t>
    </dgm:pt>
  </dgm:ptLst>
  <dgm:cxnLst>
    <dgm:cxn modelId="{B81BA922-6E3C-434A-A9C2-D569E0F465B7}" type="presOf" srcId="{9C9DE429-73BE-4DB4-98CC-69A526F90500}" destId="{F9A181AF-2593-4B24-9A69-CA52B3A61519}" srcOrd="0" destOrd="0" presId="urn:microsoft.com/office/officeart/2005/8/layout/hierarchy3"/>
    <dgm:cxn modelId="{33E96AC0-0B9A-4EAE-908B-32DCFB1FC642}" type="presOf" srcId="{83BF4B82-497B-4100-B77B-A108AFE88605}" destId="{D490A1D7-2C54-4AAE-A6B4-777A472F302E}" srcOrd="0" destOrd="0" presId="urn:microsoft.com/office/officeart/2005/8/layout/hierarchy3"/>
    <dgm:cxn modelId="{188E422E-1942-45FD-8223-37A9E844FFD7}" type="presOf" srcId="{79E08B09-1900-435E-B9F3-D74B1A2501EB}" destId="{12392150-F268-42D8-9041-E069E3BA7532}" srcOrd="0" destOrd="0" presId="urn:microsoft.com/office/officeart/2005/8/layout/hierarchy3"/>
    <dgm:cxn modelId="{FFD316E5-B8D0-44BB-B4B7-2E63D4CC1032}" type="presOf" srcId="{CE2B3E11-6D9C-4DEC-9203-3C071B275C9D}" destId="{819FF2CF-6B40-4DA9-944D-09D9415117F3}" srcOrd="1" destOrd="0" presId="urn:microsoft.com/office/officeart/2005/8/layout/hierarchy3"/>
    <dgm:cxn modelId="{4CF35741-61E0-447A-8A98-FEE4753F9A8C}" srcId="{4F770612-A79F-4C18-82B8-07E59A4DD82C}" destId="{83BF4B82-497B-4100-B77B-A108AFE88605}" srcOrd="1" destOrd="0" parTransId="{7621D661-8188-4B93-B053-87256833F7D6}" sibTransId="{5BD79828-9B62-45D8-AAE4-05DBA25F2B9E}"/>
    <dgm:cxn modelId="{AE2A9E9E-62FF-4D88-A474-496B493F7FD3}" type="presOf" srcId="{CE2B3E11-6D9C-4DEC-9203-3C071B275C9D}" destId="{FF5C192B-D263-4CC4-B6BE-F480EEF54F5D}" srcOrd="0" destOrd="0" presId="urn:microsoft.com/office/officeart/2005/8/layout/hierarchy3"/>
    <dgm:cxn modelId="{4D5A98E3-3AC0-4588-9B15-DCF8E2B8052B}" srcId="{4F770612-A79F-4C18-82B8-07E59A4DD82C}" destId="{1B70CC55-D44F-4850-BE62-99112ED6ED57}" srcOrd="5" destOrd="0" parTransId="{212A1545-AED1-4129-938F-452B0A9694E8}" sibTransId="{06E8D056-A3FA-4496-8E6B-2860D4B5CF41}"/>
    <dgm:cxn modelId="{7D5ED1EA-84DE-4A07-8CAC-4B420D6ACD14}" type="presOf" srcId="{1B70CC55-D44F-4850-BE62-99112ED6ED57}" destId="{3A22A6FD-55D3-41ED-931E-FF2425B8C970}" srcOrd="0" destOrd="0" presId="urn:microsoft.com/office/officeart/2005/8/layout/hierarchy3"/>
    <dgm:cxn modelId="{4A68FA5B-0A74-4D4F-9A98-0E198399291B}" type="presOf" srcId="{2FB1DD96-2AC1-4375-B353-EB2E101A1E8D}" destId="{DD57FF15-985D-4E7E-A19B-F610E074CA71}" srcOrd="0" destOrd="0" presId="urn:microsoft.com/office/officeart/2005/8/layout/hierarchy3"/>
    <dgm:cxn modelId="{9DC14EFB-8B8C-4EF2-BC37-6FD310A2BC19}" type="presOf" srcId="{E4929F14-61E1-46CD-A11E-80B0A4076221}" destId="{9C922FB2-11E6-4ED4-9F12-AE3A0F21BD67}" srcOrd="0" destOrd="0" presId="urn:microsoft.com/office/officeart/2005/8/layout/hierarchy3"/>
    <dgm:cxn modelId="{EF9EFB4A-5381-454D-85E1-9930092B8557}" type="presOf" srcId="{F18D4E90-B145-4A1E-87F2-CF899E816EA9}" destId="{3D4FC5BB-A367-449E-8128-28ECBFAA8CCF}" srcOrd="0" destOrd="0" presId="urn:microsoft.com/office/officeart/2005/8/layout/hierarchy3"/>
    <dgm:cxn modelId="{4A461019-D933-4EAB-BBF3-81D6612CD211}" type="presOf" srcId="{212A1545-AED1-4129-938F-452B0A9694E8}" destId="{991D4612-7380-4D0A-9C5A-B7A2B05432D6}" srcOrd="0" destOrd="0" presId="urn:microsoft.com/office/officeart/2005/8/layout/hierarchy3"/>
    <dgm:cxn modelId="{42C7D696-F061-45CF-B348-CB04376A0215}" type="presOf" srcId="{D5FDAF81-710B-49AF-A0D8-A6F02251011C}" destId="{549030F4-E77A-4553-8008-5F9B92EDA915}" srcOrd="0" destOrd="0" presId="urn:microsoft.com/office/officeart/2005/8/layout/hierarchy3"/>
    <dgm:cxn modelId="{C2959AB3-1A47-4F65-8C31-9638C5CC62F8}" srcId="{CE2B3E11-6D9C-4DEC-9203-3C071B275C9D}" destId="{451B2598-1E7B-47E8-AAD4-94FDFB551E27}" srcOrd="0" destOrd="0" parTransId="{E4929F14-61E1-46CD-A11E-80B0A4076221}" sibTransId="{F994BD1A-F82D-4805-955A-148075EEDBCE}"/>
    <dgm:cxn modelId="{16832F51-8264-49F6-842F-552444FA44E4}" type="presOf" srcId="{4F770612-A79F-4C18-82B8-07E59A4DD82C}" destId="{591BBF6C-2777-49E3-B713-F8B1E3DAC0E0}" srcOrd="0" destOrd="0" presId="urn:microsoft.com/office/officeart/2005/8/layout/hierarchy3"/>
    <dgm:cxn modelId="{78CF3D0F-F994-4220-9EEB-7663A9AF2F74}" srcId="{331B2D73-00D8-465D-8D69-DA6FAC036102}" destId="{4F770612-A79F-4C18-82B8-07E59A4DD82C}" srcOrd="1" destOrd="0" parTransId="{B0E81BCD-F282-45D0-B1AA-B570AF127165}" sibTransId="{2329099C-7AE6-438D-9A02-81DD52D93E86}"/>
    <dgm:cxn modelId="{FE0DC95E-474C-4F92-879D-75E40A2BD294}" type="presOf" srcId="{7621D661-8188-4B93-B053-87256833F7D6}" destId="{73019125-391E-4E97-AEA3-008482C95ACB}" srcOrd="0" destOrd="0" presId="urn:microsoft.com/office/officeart/2005/8/layout/hierarchy3"/>
    <dgm:cxn modelId="{37F90B7B-B0AC-4F60-A169-EE095D67E122}" srcId="{4F770612-A79F-4C18-82B8-07E59A4DD82C}" destId="{F18D4E90-B145-4A1E-87F2-CF899E816EA9}" srcOrd="3" destOrd="0" parTransId="{D1E3B919-6AC8-481F-90ED-51CF7867EA91}" sibTransId="{6D624B67-93FA-47D3-903D-FB23538D6B0E}"/>
    <dgm:cxn modelId="{992E7127-A09B-4F34-8BA2-44D4EFD32478}" type="presOf" srcId="{451B2598-1E7B-47E8-AAD4-94FDFB551E27}" destId="{C7ABBFA3-E207-4C03-A42B-BC761FC4F48F}" srcOrd="0" destOrd="0" presId="urn:microsoft.com/office/officeart/2005/8/layout/hierarchy3"/>
    <dgm:cxn modelId="{D0A8D8B4-1FA8-408E-A6F8-0ACD8392845F}" type="presOf" srcId="{331B2D73-00D8-465D-8D69-DA6FAC036102}" destId="{7DCDB62E-D02F-4CB9-AB13-261C1E90309A}" srcOrd="0" destOrd="0" presId="urn:microsoft.com/office/officeart/2005/8/layout/hierarchy3"/>
    <dgm:cxn modelId="{21DC6889-AD20-4066-91B5-8401CAD269C5}" srcId="{331B2D73-00D8-465D-8D69-DA6FAC036102}" destId="{CE2B3E11-6D9C-4DEC-9203-3C071B275C9D}" srcOrd="0" destOrd="0" parTransId="{CB94A87C-161A-4F3A-835F-C52C3F864CF1}" sibTransId="{F1616732-2B4B-42E1-A3C7-EF514854667A}"/>
    <dgm:cxn modelId="{43863909-C4AA-44AB-B188-54420EC67E87}" srcId="{4F770612-A79F-4C18-82B8-07E59A4DD82C}" destId="{9C9DE429-73BE-4DB4-98CC-69A526F90500}" srcOrd="0" destOrd="0" parTransId="{79E08B09-1900-435E-B9F3-D74B1A2501EB}" sibTransId="{B9DAC65D-FE47-4B75-AE25-EFC480F37AE0}"/>
    <dgm:cxn modelId="{75983ABD-2543-4292-A5AD-E733A224B89E}" type="presOf" srcId="{D1E3B919-6AC8-481F-90ED-51CF7867EA91}" destId="{B9E35767-CD67-429C-8D5C-E26E53466424}" srcOrd="0" destOrd="0" presId="urn:microsoft.com/office/officeart/2005/8/layout/hierarchy3"/>
    <dgm:cxn modelId="{8E5C370B-6FE2-4F72-A00C-BA0567476B87}" srcId="{CE2B3E11-6D9C-4DEC-9203-3C071B275C9D}" destId="{D82F3800-1A2C-4668-AF06-7B28FA778B13}" srcOrd="1" destOrd="0" parTransId="{D030D99C-007D-494C-B5F9-813D8AF21DD5}" sibTransId="{6014415E-D093-4FAF-B4A1-7A41E4B77DCE}"/>
    <dgm:cxn modelId="{2E600BEA-4CE9-4FD2-B7F7-5B074B15C9ED}" srcId="{4F770612-A79F-4C18-82B8-07E59A4DD82C}" destId="{2FB1DD96-2AC1-4375-B353-EB2E101A1E8D}" srcOrd="2" destOrd="0" parTransId="{D5FDAF81-710B-49AF-A0D8-A6F02251011C}" sibTransId="{C4B6C40C-D8A3-4B68-9646-9B65B017E37B}"/>
    <dgm:cxn modelId="{1CBF469A-21B4-49AB-B3F7-84DA4005DA5C}" type="presOf" srcId="{4F770612-A79F-4C18-82B8-07E59A4DD82C}" destId="{7696F696-35FC-43CE-A6F4-DEF40E287AE4}" srcOrd="1" destOrd="0" presId="urn:microsoft.com/office/officeart/2005/8/layout/hierarchy3"/>
    <dgm:cxn modelId="{972DBA46-36C3-4B8F-A739-75393C502719}" type="presOf" srcId="{D82F3800-1A2C-4668-AF06-7B28FA778B13}" destId="{2CD848E6-EE67-40DE-AA43-77549B327F8D}" srcOrd="0" destOrd="0" presId="urn:microsoft.com/office/officeart/2005/8/layout/hierarchy3"/>
    <dgm:cxn modelId="{9C1DD6F9-C54A-46CC-8525-0207DFCA6446}" srcId="{4F770612-A79F-4C18-82B8-07E59A4DD82C}" destId="{FAF65431-1E5F-43BA-B22C-348F3FD4866F}" srcOrd="4" destOrd="0" parTransId="{A5F671A2-7039-403B-A54C-1BC7DB7E26CF}" sibTransId="{47417EE4-AFA4-4A6B-925F-06FB82E9CFD8}"/>
    <dgm:cxn modelId="{CC2D5A8A-1189-47CD-86F5-4AF03C6855CB}" type="presOf" srcId="{FAF65431-1E5F-43BA-B22C-348F3FD4866F}" destId="{0E663559-5445-4FE8-868F-AB1B872C823A}" srcOrd="0" destOrd="0" presId="urn:microsoft.com/office/officeart/2005/8/layout/hierarchy3"/>
    <dgm:cxn modelId="{1B3CD539-1C34-4DBB-82AF-58AFEB445300}" type="presOf" srcId="{A5F671A2-7039-403B-A54C-1BC7DB7E26CF}" destId="{36BAEBE3-F307-438A-A23A-1E1B46516A66}" srcOrd="0" destOrd="0" presId="urn:microsoft.com/office/officeart/2005/8/layout/hierarchy3"/>
    <dgm:cxn modelId="{14AEF305-18FD-4397-B203-BD431A09F2B1}" type="presOf" srcId="{D030D99C-007D-494C-B5F9-813D8AF21DD5}" destId="{DB0E3DF1-2F08-41B6-B7BA-C904AD43ED11}" srcOrd="0" destOrd="0" presId="urn:microsoft.com/office/officeart/2005/8/layout/hierarchy3"/>
    <dgm:cxn modelId="{A22D4735-AF96-43C4-A190-02DB7A0A04D7}" type="presParOf" srcId="{7DCDB62E-D02F-4CB9-AB13-261C1E90309A}" destId="{2CC93A8D-0AFD-4449-A8FC-BA0924AF5D0D}" srcOrd="0" destOrd="0" presId="urn:microsoft.com/office/officeart/2005/8/layout/hierarchy3"/>
    <dgm:cxn modelId="{A54DEFED-1C88-4D4A-991F-8E37B07786F8}" type="presParOf" srcId="{2CC93A8D-0AFD-4449-A8FC-BA0924AF5D0D}" destId="{92CCF728-E9E4-40C5-BE4B-7540DECAF6BE}" srcOrd="0" destOrd="0" presId="urn:microsoft.com/office/officeart/2005/8/layout/hierarchy3"/>
    <dgm:cxn modelId="{032787B4-096B-4A46-AEC4-11806A8F5BE0}" type="presParOf" srcId="{92CCF728-E9E4-40C5-BE4B-7540DECAF6BE}" destId="{FF5C192B-D263-4CC4-B6BE-F480EEF54F5D}" srcOrd="0" destOrd="0" presId="urn:microsoft.com/office/officeart/2005/8/layout/hierarchy3"/>
    <dgm:cxn modelId="{904E1A78-821D-400A-8638-BEA6FBD9BD4B}" type="presParOf" srcId="{92CCF728-E9E4-40C5-BE4B-7540DECAF6BE}" destId="{819FF2CF-6B40-4DA9-944D-09D9415117F3}" srcOrd="1" destOrd="0" presId="urn:microsoft.com/office/officeart/2005/8/layout/hierarchy3"/>
    <dgm:cxn modelId="{3AD3D4E9-5DB3-4B1F-B692-6D1C6A341D3B}" type="presParOf" srcId="{2CC93A8D-0AFD-4449-A8FC-BA0924AF5D0D}" destId="{533B29FE-6118-4B14-B13F-7B5CBC88ADC0}" srcOrd="1" destOrd="0" presId="urn:microsoft.com/office/officeart/2005/8/layout/hierarchy3"/>
    <dgm:cxn modelId="{5AB63085-EE92-4DE8-819F-ED2674C367B6}" type="presParOf" srcId="{533B29FE-6118-4B14-B13F-7B5CBC88ADC0}" destId="{9C922FB2-11E6-4ED4-9F12-AE3A0F21BD67}" srcOrd="0" destOrd="0" presId="urn:microsoft.com/office/officeart/2005/8/layout/hierarchy3"/>
    <dgm:cxn modelId="{477EA280-D263-4C19-ABB6-5015EA0BCDBF}" type="presParOf" srcId="{533B29FE-6118-4B14-B13F-7B5CBC88ADC0}" destId="{C7ABBFA3-E207-4C03-A42B-BC761FC4F48F}" srcOrd="1" destOrd="0" presId="urn:microsoft.com/office/officeart/2005/8/layout/hierarchy3"/>
    <dgm:cxn modelId="{D7B8620D-E977-4425-818F-C2954C060C17}" type="presParOf" srcId="{533B29FE-6118-4B14-B13F-7B5CBC88ADC0}" destId="{DB0E3DF1-2F08-41B6-B7BA-C904AD43ED11}" srcOrd="2" destOrd="0" presId="urn:microsoft.com/office/officeart/2005/8/layout/hierarchy3"/>
    <dgm:cxn modelId="{A6BCB1C1-BAC3-424B-A082-A063B2A92C4D}" type="presParOf" srcId="{533B29FE-6118-4B14-B13F-7B5CBC88ADC0}" destId="{2CD848E6-EE67-40DE-AA43-77549B327F8D}" srcOrd="3" destOrd="0" presId="urn:microsoft.com/office/officeart/2005/8/layout/hierarchy3"/>
    <dgm:cxn modelId="{469FAC65-E305-4838-A096-7B42570BC744}" type="presParOf" srcId="{7DCDB62E-D02F-4CB9-AB13-261C1E90309A}" destId="{BC385A31-B10F-4115-9782-E5E733B36683}" srcOrd="1" destOrd="0" presId="urn:microsoft.com/office/officeart/2005/8/layout/hierarchy3"/>
    <dgm:cxn modelId="{BA5FAF1C-DA79-46CB-966E-CE83CB003F7D}" type="presParOf" srcId="{BC385A31-B10F-4115-9782-E5E733B36683}" destId="{30D142D4-7CFC-472A-BF56-F8B60C1F3CD9}" srcOrd="0" destOrd="0" presId="urn:microsoft.com/office/officeart/2005/8/layout/hierarchy3"/>
    <dgm:cxn modelId="{5F447B3B-0FBF-466B-BFFA-0D9AC7DC9096}" type="presParOf" srcId="{30D142D4-7CFC-472A-BF56-F8B60C1F3CD9}" destId="{591BBF6C-2777-49E3-B713-F8B1E3DAC0E0}" srcOrd="0" destOrd="0" presId="urn:microsoft.com/office/officeart/2005/8/layout/hierarchy3"/>
    <dgm:cxn modelId="{EEBC9CD7-68D4-4657-B50C-03098CC3F678}" type="presParOf" srcId="{30D142D4-7CFC-472A-BF56-F8B60C1F3CD9}" destId="{7696F696-35FC-43CE-A6F4-DEF40E287AE4}" srcOrd="1" destOrd="0" presId="urn:microsoft.com/office/officeart/2005/8/layout/hierarchy3"/>
    <dgm:cxn modelId="{8992933A-7034-43E1-A0B7-F8174971CBCF}" type="presParOf" srcId="{BC385A31-B10F-4115-9782-E5E733B36683}" destId="{4D7692B6-B391-46A4-8CFA-8616A5CBA92A}" srcOrd="1" destOrd="0" presId="urn:microsoft.com/office/officeart/2005/8/layout/hierarchy3"/>
    <dgm:cxn modelId="{07B0C052-2A92-4EA5-BB2E-FCDE32E70BC3}" type="presParOf" srcId="{4D7692B6-B391-46A4-8CFA-8616A5CBA92A}" destId="{12392150-F268-42D8-9041-E069E3BA7532}" srcOrd="0" destOrd="0" presId="urn:microsoft.com/office/officeart/2005/8/layout/hierarchy3"/>
    <dgm:cxn modelId="{5F8C5DAF-66FB-4476-ADF7-B9A7B5FC996C}" type="presParOf" srcId="{4D7692B6-B391-46A4-8CFA-8616A5CBA92A}" destId="{F9A181AF-2593-4B24-9A69-CA52B3A61519}" srcOrd="1" destOrd="0" presId="urn:microsoft.com/office/officeart/2005/8/layout/hierarchy3"/>
    <dgm:cxn modelId="{D56ABA30-DE3E-48AE-9998-D0D7F70446E1}" type="presParOf" srcId="{4D7692B6-B391-46A4-8CFA-8616A5CBA92A}" destId="{73019125-391E-4E97-AEA3-008482C95ACB}" srcOrd="2" destOrd="0" presId="urn:microsoft.com/office/officeart/2005/8/layout/hierarchy3"/>
    <dgm:cxn modelId="{A0DEF9D4-FEF5-49EC-BD24-083CA1BAABCF}" type="presParOf" srcId="{4D7692B6-B391-46A4-8CFA-8616A5CBA92A}" destId="{D490A1D7-2C54-4AAE-A6B4-777A472F302E}" srcOrd="3" destOrd="0" presId="urn:microsoft.com/office/officeart/2005/8/layout/hierarchy3"/>
    <dgm:cxn modelId="{F5E65257-13B8-4865-9DC3-383D348FE478}" type="presParOf" srcId="{4D7692B6-B391-46A4-8CFA-8616A5CBA92A}" destId="{549030F4-E77A-4553-8008-5F9B92EDA915}" srcOrd="4" destOrd="0" presId="urn:microsoft.com/office/officeart/2005/8/layout/hierarchy3"/>
    <dgm:cxn modelId="{5E009EE8-F014-4E94-ABBC-51FD8730C594}" type="presParOf" srcId="{4D7692B6-B391-46A4-8CFA-8616A5CBA92A}" destId="{DD57FF15-985D-4E7E-A19B-F610E074CA71}" srcOrd="5" destOrd="0" presId="urn:microsoft.com/office/officeart/2005/8/layout/hierarchy3"/>
    <dgm:cxn modelId="{E9DCCF4B-D2BE-4B30-91D3-6EB5071E79FB}" type="presParOf" srcId="{4D7692B6-B391-46A4-8CFA-8616A5CBA92A}" destId="{B9E35767-CD67-429C-8D5C-E26E53466424}" srcOrd="6" destOrd="0" presId="urn:microsoft.com/office/officeart/2005/8/layout/hierarchy3"/>
    <dgm:cxn modelId="{7F3AE63B-58AA-41C5-9B62-C74C69251FE8}" type="presParOf" srcId="{4D7692B6-B391-46A4-8CFA-8616A5CBA92A}" destId="{3D4FC5BB-A367-449E-8128-28ECBFAA8CCF}" srcOrd="7" destOrd="0" presId="urn:microsoft.com/office/officeart/2005/8/layout/hierarchy3"/>
    <dgm:cxn modelId="{0ABF43D1-A398-4C8D-BD60-CB023B26E90C}" type="presParOf" srcId="{4D7692B6-B391-46A4-8CFA-8616A5CBA92A}" destId="{36BAEBE3-F307-438A-A23A-1E1B46516A66}" srcOrd="8" destOrd="0" presId="urn:microsoft.com/office/officeart/2005/8/layout/hierarchy3"/>
    <dgm:cxn modelId="{F125CA91-A8D3-40C6-A778-701B274C92A3}" type="presParOf" srcId="{4D7692B6-B391-46A4-8CFA-8616A5CBA92A}" destId="{0E663559-5445-4FE8-868F-AB1B872C823A}" srcOrd="9" destOrd="0" presId="urn:microsoft.com/office/officeart/2005/8/layout/hierarchy3"/>
    <dgm:cxn modelId="{FE8350DD-DABF-4FCD-A074-809B7B11561F}" type="presParOf" srcId="{4D7692B6-B391-46A4-8CFA-8616A5CBA92A}" destId="{991D4612-7380-4D0A-9C5A-B7A2B05432D6}" srcOrd="10" destOrd="0" presId="urn:microsoft.com/office/officeart/2005/8/layout/hierarchy3"/>
    <dgm:cxn modelId="{7872C30E-2C56-4CCC-9F0D-78C87775C3EC}" type="presParOf" srcId="{4D7692B6-B391-46A4-8CFA-8616A5CBA92A}" destId="{3A22A6FD-55D3-41ED-931E-FF2425B8C970}" srcOrd="11"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8DB0B-7264-4BC3-881A-9C9E74875A6C}" type="doc">
      <dgm:prSet loTypeId="urn:microsoft.com/office/officeart/2005/8/layout/venn1" loCatId="relationship" qsTypeId="urn:microsoft.com/office/officeart/2005/8/quickstyle/simple1" qsCatId="simple" csTypeId="urn:microsoft.com/office/officeart/2005/8/colors/accent1_2" csCatId="accent1" phldr="1"/>
      <dgm:spPr/>
    </dgm:pt>
    <dgm:pt modelId="{05BBD351-993E-49FA-A229-F30CF83E222F}">
      <dgm:prSet phldrT="[Κείμενο]" custT="1"/>
      <dgm:spPr/>
      <dgm:t>
        <a:bodyPr/>
        <a:lstStyle/>
        <a:p>
          <a:r>
            <a:rPr lang="el-GR" sz="1400" b="1" dirty="0" smtClean="0">
              <a:solidFill>
                <a:srgbClr val="FFFF00"/>
              </a:solidFill>
              <a:latin typeface="Century Gothic" pitchFamily="34" charset="0"/>
            </a:rPr>
            <a:t>ΟΡΑΜΑ - ΣΥΜΜΕΤΟΧΗ ΤΟΥ ΣΥΝΟΛΟΥ ΤΩΝ ΕΜΠΛΕΚΟΜΕΝΩΝ ΦΟΡΕΩΝ</a:t>
          </a:r>
          <a:endParaRPr lang="el-GR" sz="1400" b="1" dirty="0">
            <a:solidFill>
              <a:srgbClr val="FFFF00"/>
            </a:solidFill>
            <a:latin typeface="Century Gothic" pitchFamily="34" charset="0"/>
          </a:endParaRPr>
        </a:p>
      </dgm:t>
    </dgm:pt>
    <dgm:pt modelId="{92B83EEB-B5E1-4DDB-8E55-005602B8B922}" type="parTrans" cxnId="{CA985F30-A831-462E-AC8A-D982D4AFCDD6}">
      <dgm:prSet/>
      <dgm:spPr/>
      <dgm:t>
        <a:bodyPr/>
        <a:lstStyle/>
        <a:p>
          <a:endParaRPr lang="el-GR"/>
        </a:p>
      </dgm:t>
    </dgm:pt>
    <dgm:pt modelId="{3E348CC6-5CB9-4176-95D7-1DFB884613B1}" type="sibTrans" cxnId="{CA985F30-A831-462E-AC8A-D982D4AFCDD6}">
      <dgm:prSet/>
      <dgm:spPr/>
      <dgm:t>
        <a:bodyPr/>
        <a:lstStyle/>
        <a:p>
          <a:endParaRPr lang="el-GR"/>
        </a:p>
      </dgm:t>
    </dgm:pt>
    <dgm:pt modelId="{925ADF40-9E08-4056-BC41-13A494CDB2EA}">
      <dgm:prSet phldrT="[Κείμενο]" custT="1"/>
      <dgm:spPr/>
      <dgm:t>
        <a:bodyPr/>
        <a:lstStyle/>
        <a:p>
          <a:r>
            <a:rPr lang="el-GR" sz="1400" b="1" dirty="0" smtClean="0">
              <a:solidFill>
                <a:srgbClr val="FFFF00"/>
              </a:solidFill>
              <a:latin typeface="Century Gothic" pitchFamily="34" charset="0"/>
            </a:rPr>
            <a:t>ΣΥΣΤΑΣΗ ΑΠΑΡΑΙΤΗΤΩΝ ΥΠΟΣΤΗΡΙΚΤΙΚΩΝ ΔΟΜΩΝ (ΑΓΡΟΔΙΑΤΡΟΦΙΚΗ ΣΥΜΠΡΑΞΗ, ΔΗΜΟΠΡΑΤΗΡΙΟ ΚΛΠ.)</a:t>
          </a:r>
          <a:endParaRPr lang="el-GR" sz="1400" b="1" dirty="0">
            <a:solidFill>
              <a:srgbClr val="FFFF00"/>
            </a:solidFill>
            <a:latin typeface="Century Gothic" pitchFamily="34" charset="0"/>
          </a:endParaRPr>
        </a:p>
      </dgm:t>
    </dgm:pt>
    <dgm:pt modelId="{007C1C7A-1543-4D4D-B388-FEAE3F3B0788}" type="parTrans" cxnId="{92091489-3398-4A30-919E-A8A28B554194}">
      <dgm:prSet/>
      <dgm:spPr/>
      <dgm:t>
        <a:bodyPr/>
        <a:lstStyle/>
        <a:p>
          <a:endParaRPr lang="el-GR"/>
        </a:p>
      </dgm:t>
    </dgm:pt>
    <dgm:pt modelId="{30986BB2-531E-415E-A4ED-9CCC1F6A609C}" type="sibTrans" cxnId="{92091489-3398-4A30-919E-A8A28B554194}">
      <dgm:prSet/>
      <dgm:spPr/>
      <dgm:t>
        <a:bodyPr/>
        <a:lstStyle/>
        <a:p>
          <a:endParaRPr lang="el-GR"/>
        </a:p>
      </dgm:t>
    </dgm:pt>
    <dgm:pt modelId="{14CA0C8E-E4B5-44D1-B2A1-0CA73E8D471E}">
      <dgm:prSet phldrT="[Κείμενο]" custT="1"/>
      <dgm:spPr/>
      <dgm:t>
        <a:bodyPr/>
        <a:lstStyle/>
        <a:p>
          <a:r>
            <a:rPr lang="el-GR" sz="1400" b="1" dirty="0" smtClean="0">
              <a:solidFill>
                <a:srgbClr val="FFFF00"/>
              </a:solidFill>
              <a:latin typeface="Century Gothic" pitchFamily="34" charset="0"/>
            </a:rPr>
            <a:t>ΧΡΗΜΑΤΟΔΟΤΗΣΗ ΚΑΙ ΥΠΟΣΤΗΡΙΞΗ ΑΠΟ Υπ.Α.Α.Τ.</a:t>
          </a:r>
          <a:endParaRPr lang="el-GR" sz="1400" b="1" dirty="0">
            <a:solidFill>
              <a:srgbClr val="FFFF00"/>
            </a:solidFill>
            <a:latin typeface="Century Gothic" pitchFamily="34" charset="0"/>
          </a:endParaRPr>
        </a:p>
      </dgm:t>
    </dgm:pt>
    <dgm:pt modelId="{77E03CD5-F548-44F0-98E9-767336F17A3D}" type="parTrans" cxnId="{2811147B-AD45-44FE-9A9B-03C579B7FE28}">
      <dgm:prSet/>
      <dgm:spPr/>
      <dgm:t>
        <a:bodyPr/>
        <a:lstStyle/>
        <a:p>
          <a:endParaRPr lang="el-GR"/>
        </a:p>
      </dgm:t>
    </dgm:pt>
    <dgm:pt modelId="{18A4C590-17DB-4978-AC06-CFACFF0BE34D}" type="sibTrans" cxnId="{2811147B-AD45-44FE-9A9B-03C579B7FE28}">
      <dgm:prSet/>
      <dgm:spPr/>
      <dgm:t>
        <a:bodyPr/>
        <a:lstStyle/>
        <a:p>
          <a:endParaRPr lang="el-GR"/>
        </a:p>
      </dgm:t>
    </dgm:pt>
    <dgm:pt modelId="{FD6B6E48-8A83-41F9-9D3E-34CABAB32D1A}" type="pres">
      <dgm:prSet presAssocID="{1F48DB0B-7264-4BC3-881A-9C9E74875A6C}" presName="compositeShape" presStyleCnt="0">
        <dgm:presLayoutVars>
          <dgm:chMax val="7"/>
          <dgm:dir/>
          <dgm:resizeHandles val="exact"/>
        </dgm:presLayoutVars>
      </dgm:prSet>
      <dgm:spPr/>
    </dgm:pt>
    <dgm:pt modelId="{376FC991-6ACB-444E-A87A-0F2ED6491530}" type="pres">
      <dgm:prSet presAssocID="{05BBD351-993E-49FA-A229-F30CF83E222F}" presName="circ1" presStyleLbl="vennNode1" presStyleIdx="0" presStyleCnt="3" custScaleX="105213" custScaleY="104201"/>
      <dgm:spPr/>
      <dgm:t>
        <a:bodyPr/>
        <a:lstStyle/>
        <a:p>
          <a:endParaRPr lang="el-GR"/>
        </a:p>
      </dgm:t>
    </dgm:pt>
    <dgm:pt modelId="{988F10F1-B357-408E-A668-E4DDC764DCD0}" type="pres">
      <dgm:prSet presAssocID="{05BBD351-993E-49FA-A229-F30CF83E222F}" presName="circ1Tx" presStyleLbl="revTx" presStyleIdx="0" presStyleCnt="0">
        <dgm:presLayoutVars>
          <dgm:chMax val="0"/>
          <dgm:chPref val="0"/>
          <dgm:bulletEnabled val="1"/>
        </dgm:presLayoutVars>
      </dgm:prSet>
      <dgm:spPr/>
      <dgm:t>
        <a:bodyPr/>
        <a:lstStyle/>
        <a:p>
          <a:endParaRPr lang="el-GR"/>
        </a:p>
      </dgm:t>
    </dgm:pt>
    <dgm:pt modelId="{B0F89173-38DB-49F4-8284-B4E96477014B}" type="pres">
      <dgm:prSet presAssocID="{925ADF40-9E08-4056-BC41-13A494CDB2EA}" presName="circ2" presStyleLbl="vennNode1" presStyleIdx="1" presStyleCnt="3" custScaleX="104724"/>
      <dgm:spPr/>
      <dgm:t>
        <a:bodyPr/>
        <a:lstStyle/>
        <a:p>
          <a:endParaRPr lang="el-GR"/>
        </a:p>
      </dgm:t>
    </dgm:pt>
    <dgm:pt modelId="{C666DE5C-A40D-4356-A47C-F978C8EF88D2}" type="pres">
      <dgm:prSet presAssocID="{925ADF40-9E08-4056-BC41-13A494CDB2EA}" presName="circ2Tx" presStyleLbl="revTx" presStyleIdx="0" presStyleCnt="0">
        <dgm:presLayoutVars>
          <dgm:chMax val="0"/>
          <dgm:chPref val="0"/>
          <dgm:bulletEnabled val="1"/>
        </dgm:presLayoutVars>
      </dgm:prSet>
      <dgm:spPr/>
      <dgm:t>
        <a:bodyPr/>
        <a:lstStyle/>
        <a:p>
          <a:endParaRPr lang="el-GR"/>
        </a:p>
      </dgm:t>
    </dgm:pt>
    <dgm:pt modelId="{344BA9AB-6EA4-4356-A11E-BAE491225245}" type="pres">
      <dgm:prSet presAssocID="{14CA0C8E-E4B5-44D1-B2A1-0CA73E8D471E}" presName="circ3" presStyleLbl="vennNode1" presStyleIdx="2" presStyleCnt="3" custScaleX="112298" custScaleY="105592"/>
      <dgm:spPr/>
      <dgm:t>
        <a:bodyPr/>
        <a:lstStyle/>
        <a:p>
          <a:endParaRPr lang="el-GR"/>
        </a:p>
      </dgm:t>
    </dgm:pt>
    <dgm:pt modelId="{4B423611-D943-4EEE-B328-9361287874DE}" type="pres">
      <dgm:prSet presAssocID="{14CA0C8E-E4B5-44D1-B2A1-0CA73E8D471E}" presName="circ3Tx" presStyleLbl="revTx" presStyleIdx="0" presStyleCnt="0">
        <dgm:presLayoutVars>
          <dgm:chMax val="0"/>
          <dgm:chPref val="0"/>
          <dgm:bulletEnabled val="1"/>
        </dgm:presLayoutVars>
      </dgm:prSet>
      <dgm:spPr/>
      <dgm:t>
        <a:bodyPr/>
        <a:lstStyle/>
        <a:p>
          <a:endParaRPr lang="el-GR"/>
        </a:p>
      </dgm:t>
    </dgm:pt>
  </dgm:ptLst>
  <dgm:cxnLst>
    <dgm:cxn modelId="{0F8292C4-205C-4103-B704-B9475873D3B5}" type="presOf" srcId="{14CA0C8E-E4B5-44D1-B2A1-0CA73E8D471E}" destId="{344BA9AB-6EA4-4356-A11E-BAE491225245}" srcOrd="0" destOrd="0" presId="urn:microsoft.com/office/officeart/2005/8/layout/venn1"/>
    <dgm:cxn modelId="{CA985F30-A831-462E-AC8A-D982D4AFCDD6}" srcId="{1F48DB0B-7264-4BC3-881A-9C9E74875A6C}" destId="{05BBD351-993E-49FA-A229-F30CF83E222F}" srcOrd="0" destOrd="0" parTransId="{92B83EEB-B5E1-4DDB-8E55-005602B8B922}" sibTransId="{3E348CC6-5CB9-4176-95D7-1DFB884613B1}"/>
    <dgm:cxn modelId="{92091489-3398-4A30-919E-A8A28B554194}" srcId="{1F48DB0B-7264-4BC3-881A-9C9E74875A6C}" destId="{925ADF40-9E08-4056-BC41-13A494CDB2EA}" srcOrd="1" destOrd="0" parTransId="{007C1C7A-1543-4D4D-B388-FEAE3F3B0788}" sibTransId="{30986BB2-531E-415E-A4ED-9CCC1F6A609C}"/>
    <dgm:cxn modelId="{C24E1876-2255-48D2-B3AC-3EAE8C753BC1}" type="presOf" srcId="{1F48DB0B-7264-4BC3-881A-9C9E74875A6C}" destId="{FD6B6E48-8A83-41F9-9D3E-34CABAB32D1A}" srcOrd="0" destOrd="0" presId="urn:microsoft.com/office/officeart/2005/8/layout/venn1"/>
    <dgm:cxn modelId="{9DF00F37-9F27-4567-A0EF-F86ADA709D7D}" type="presOf" srcId="{05BBD351-993E-49FA-A229-F30CF83E222F}" destId="{988F10F1-B357-408E-A668-E4DDC764DCD0}" srcOrd="1" destOrd="0" presId="urn:microsoft.com/office/officeart/2005/8/layout/venn1"/>
    <dgm:cxn modelId="{2811147B-AD45-44FE-9A9B-03C579B7FE28}" srcId="{1F48DB0B-7264-4BC3-881A-9C9E74875A6C}" destId="{14CA0C8E-E4B5-44D1-B2A1-0CA73E8D471E}" srcOrd="2" destOrd="0" parTransId="{77E03CD5-F548-44F0-98E9-767336F17A3D}" sibTransId="{18A4C590-17DB-4978-AC06-CFACFF0BE34D}"/>
    <dgm:cxn modelId="{32B3EB4D-ADA1-4656-9E44-C352435B56D2}" type="presOf" srcId="{925ADF40-9E08-4056-BC41-13A494CDB2EA}" destId="{C666DE5C-A40D-4356-A47C-F978C8EF88D2}" srcOrd="1" destOrd="0" presId="urn:microsoft.com/office/officeart/2005/8/layout/venn1"/>
    <dgm:cxn modelId="{2A295C4F-B3B2-4766-A92E-19A797D8A141}" type="presOf" srcId="{05BBD351-993E-49FA-A229-F30CF83E222F}" destId="{376FC991-6ACB-444E-A87A-0F2ED6491530}" srcOrd="0" destOrd="0" presId="urn:microsoft.com/office/officeart/2005/8/layout/venn1"/>
    <dgm:cxn modelId="{522114B9-1062-4EFF-9192-EE6B3CA887F8}" type="presOf" srcId="{14CA0C8E-E4B5-44D1-B2A1-0CA73E8D471E}" destId="{4B423611-D943-4EEE-B328-9361287874DE}" srcOrd="1" destOrd="0" presId="urn:microsoft.com/office/officeart/2005/8/layout/venn1"/>
    <dgm:cxn modelId="{C9D1B6AB-7CC4-421F-A07B-7558DC3C058F}" type="presOf" srcId="{925ADF40-9E08-4056-BC41-13A494CDB2EA}" destId="{B0F89173-38DB-49F4-8284-B4E96477014B}" srcOrd="0" destOrd="0" presId="urn:microsoft.com/office/officeart/2005/8/layout/venn1"/>
    <dgm:cxn modelId="{F2176E43-FB27-44B6-A87F-8EE0F9F12C11}" type="presParOf" srcId="{FD6B6E48-8A83-41F9-9D3E-34CABAB32D1A}" destId="{376FC991-6ACB-444E-A87A-0F2ED6491530}" srcOrd="0" destOrd="0" presId="urn:microsoft.com/office/officeart/2005/8/layout/venn1"/>
    <dgm:cxn modelId="{93648081-1200-4255-B269-A73D7545887D}" type="presParOf" srcId="{FD6B6E48-8A83-41F9-9D3E-34CABAB32D1A}" destId="{988F10F1-B357-408E-A668-E4DDC764DCD0}" srcOrd="1" destOrd="0" presId="urn:microsoft.com/office/officeart/2005/8/layout/venn1"/>
    <dgm:cxn modelId="{C97B6E19-D3F5-4AFC-BADB-2F33C11E48C6}" type="presParOf" srcId="{FD6B6E48-8A83-41F9-9D3E-34CABAB32D1A}" destId="{B0F89173-38DB-49F4-8284-B4E96477014B}" srcOrd="2" destOrd="0" presId="urn:microsoft.com/office/officeart/2005/8/layout/venn1"/>
    <dgm:cxn modelId="{58EC7CA8-D4E5-453D-A736-54E532BC720F}" type="presParOf" srcId="{FD6B6E48-8A83-41F9-9D3E-34CABAB32D1A}" destId="{C666DE5C-A40D-4356-A47C-F978C8EF88D2}" srcOrd="3" destOrd="0" presId="urn:microsoft.com/office/officeart/2005/8/layout/venn1"/>
    <dgm:cxn modelId="{C9637FB1-2368-451C-AD5C-E5177DFB42EC}" type="presParOf" srcId="{FD6B6E48-8A83-41F9-9D3E-34CABAB32D1A}" destId="{344BA9AB-6EA4-4356-A11E-BAE491225245}" srcOrd="4" destOrd="0" presId="urn:microsoft.com/office/officeart/2005/8/layout/venn1"/>
    <dgm:cxn modelId="{9036CBF2-0CA7-40BC-A486-074C35F3CECE}" type="presParOf" srcId="{FD6B6E48-8A83-41F9-9D3E-34CABAB32D1A}" destId="{4B423611-D943-4EEE-B328-9361287874DE}"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597A56-C717-41B9-A013-6A3F724BD9D9}">
      <dsp:nvSpPr>
        <dsp:cNvPr id="0" name=""/>
        <dsp:cNvSpPr/>
      </dsp:nvSpPr>
      <dsp:spPr>
        <a:xfrm rot="5400000">
          <a:off x="-118609" y="1189739"/>
          <a:ext cx="1687064"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9790C-1D6C-4451-8630-9C78AF6761BB}">
      <dsp:nvSpPr>
        <dsp:cNvPr id="0" name=""/>
        <dsp:cNvSpPr/>
      </dsp:nvSpPr>
      <dsp:spPr>
        <a:xfrm>
          <a:off x="300356" y="4146"/>
          <a:ext cx="2100026" cy="15041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1</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 </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ΣΥΜΜΕΤΟΧΗ ΕΜΠΛΕΚΟΜΕΝΩΝ ΠΕΡΙΟΧΩΝ (ΠΕΡΙΦΕΡΕΙΑΚΟ ΣΥΜΒΟΥΛΙΟ)</a:t>
          </a:r>
          <a:endParaRPr lang="el-GR" sz="1400" kern="1200" dirty="0"/>
        </a:p>
      </dsp:txBody>
      <dsp:txXfrm>
        <a:off x="300356" y="4146"/>
        <a:ext cx="2100026" cy="1504118"/>
      </dsp:txXfrm>
    </dsp:sp>
    <dsp:sp modelId="{26A9FE53-8DFB-45FC-8DD9-BCD039336EDC}">
      <dsp:nvSpPr>
        <dsp:cNvPr id="0" name=""/>
        <dsp:cNvSpPr/>
      </dsp:nvSpPr>
      <dsp:spPr>
        <a:xfrm rot="5400000">
          <a:off x="-7983" y="2775300"/>
          <a:ext cx="1465812"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061451-8DCD-4A8F-A0DD-2F732E150F22}">
      <dsp:nvSpPr>
        <dsp:cNvPr id="0" name=""/>
        <dsp:cNvSpPr/>
      </dsp:nvSpPr>
      <dsp:spPr>
        <a:xfrm>
          <a:off x="300356" y="1823268"/>
          <a:ext cx="2100026" cy="12600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2</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 </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ΣΥΣΤΑΣΗ ΕΠΙΤΡΟΠΗΣ</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ΥΠΗΡΕΣΙΑΚΩΝ</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ΠΑΡΑΓΟΝΤΩΝ</a:t>
          </a:r>
          <a:endParaRPr lang="el-GR" sz="1400" kern="1200" dirty="0"/>
        </a:p>
      </dsp:txBody>
      <dsp:txXfrm>
        <a:off x="300356" y="1823268"/>
        <a:ext cx="2100026" cy="1260015"/>
      </dsp:txXfrm>
    </dsp:sp>
    <dsp:sp modelId="{179AFB39-CD03-4D34-AEAB-C7493D70A249}">
      <dsp:nvSpPr>
        <dsp:cNvPr id="0" name=""/>
        <dsp:cNvSpPr/>
      </dsp:nvSpPr>
      <dsp:spPr>
        <a:xfrm rot="21481383">
          <a:off x="728654" y="3463912"/>
          <a:ext cx="2790133"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4B8BAE-E299-4FE8-B2C9-F645741299A1}">
      <dsp:nvSpPr>
        <dsp:cNvPr id="0" name=""/>
        <dsp:cNvSpPr/>
      </dsp:nvSpPr>
      <dsp:spPr>
        <a:xfrm>
          <a:off x="300356" y="3398288"/>
          <a:ext cx="2100026" cy="10583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3</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 </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ΦΑΣΗ</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ΑΝΟΙΚΤΗΣ ΔΙΑΒΟΥΛΕΥΣΗΣ</a:t>
          </a:r>
          <a:endParaRPr lang="el-GR" sz="1400" kern="1200" dirty="0"/>
        </a:p>
      </dsp:txBody>
      <dsp:txXfrm>
        <a:off x="300356" y="3398288"/>
        <a:ext cx="2100026" cy="1058387"/>
      </dsp:txXfrm>
    </dsp:sp>
    <dsp:sp modelId="{D365D9D7-F3BE-4610-930C-4EF2D63C952B}">
      <dsp:nvSpPr>
        <dsp:cNvPr id="0" name=""/>
        <dsp:cNvSpPr/>
      </dsp:nvSpPr>
      <dsp:spPr>
        <a:xfrm rot="16200000">
          <a:off x="2735009" y="2623715"/>
          <a:ext cx="1565896"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57A8D4-8796-4380-923F-12F04B8D7B02}">
      <dsp:nvSpPr>
        <dsp:cNvPr id="0" name=""/>
        <dsp:cNvSpPr/>
      </dsp:nvSpPr>
      <dsp:spPr>
        <a:xfrm>
          <a:off x="3093390" y="3196660"/>
          <a:ext cx="2100026" cy="12600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FFFF00"/>
              </a:solidFill>
              <a:effectLst>
                <a:outerShdw blurRad="38100" dist="38100" dir="2700000" algn="tl">
                  <a:srgbClr val="000000">
                    <a:alpha val="43137"/>
                  </a:srgbClr>
                </a:outerShdw>
              </a:effectLst>
              <a:latin typeface="Century Gothic" pitchFamily="34" charset="0"/>
            </a:rPr>
            <a:t>4</a:t>
          </a:r>
          <a:r>
            <a:rPr lang="el-GR" sz="14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400" b="1" kern="1200" dirty="0" smtClean="0">
              <a:solidFill>
                <a:srgbClr val="FFFF00"/>
              </a:solidFill>
              <a:effectLst>
                <a:outerShdw blurRad="38100" dist="38100" dir="2700000" algn="tl">
                  <a:srgbClr val="000000">
                    <a:alpha val="43137"/>
                  </a:srgbClr>
                </a:outerShdw>
              </a:effectLst>
              <a:latin typeface="Century Gothic" pitchFamily="34" charset="0"/>
            </a:rPr>
            <a:t> ΣΤΑΔΙΟ </a:t>
          </a:r>
        </a:p>
        <a:p>
          <a:pPr lvl="0" algn="ctr" defTabSz="622300">
            <a:lnSpc>
              <a:spcPct val="90000"/>
            </a:lnSpc>
            <a:spcBef>
              <a:spcPct val="0"/>
            </a:spcBef>
            <a:spcAft>
              <a:spcPct val="35000"/>
            </a:spcAft>
          </a:pPr>
          <a:r>
            <a:rPr lang="el-GR" sz="1400" b="1" kern="1200" dirty="0" smtClean="0">
              <a:solidFill>
                <a:srgbClr val="002060"/>
              </a:solidFill>
              <a:latin typeface="Century Gothic" pitchFamily="34" charset="0"/>
            </a:rPr>
            <a:t>ΣΥΝΑΝΤΗΣΕΙΣ</a:t>
          </a:r>
        </a:p>
        <a:p>
          <a:pPr lvl="0" algn="ctr" defTabSz="622300">
            <a:lnSpc>
              <a:spcPct val="90000"/>
            </a:lnSpc>
            <a:spcBef>
              <a:spcPct val="0"/>
            </a:spcBef>
            <a:spcAft>
              <a:spcPct val="35000"/>
            </a:spcAft>
          </a:pPr>
          <a:r>
            <a:rPr lang="el-GR" sz="1400" b="1" kern="1200" dirty="0" smtClean="0">
              <a:solidFill>
                <a:srgbClr val="002060"/>
              </a:solidFill>
              <a:latin typeface="Century Gothic" pitchFamily="34" charset="0"/>
            </a:rPr>
            <a:t>ΣΕ ΚΑΘΕ ΕΝΟΤΗΤΑ ΤΗΣ ΠΔΕ</a:t>
          </a:r>
        </a:p>
        <a:p>
          <a:pPr lvl="0" algn="ctr" defTabSz="622300">
            <a:lnSpc>
              <a:spcPct val="90000"/>
            </a:lnSpc>
            <a:spcBef>
              <a:spcPct val="0"/>
            </a:spcBef>
            <a:spcAft>
              <a:spcPct val="35000"/>
            </a:spcAft>
          </a:pPr>
          <a:endParaRPr lang="el-GR" sz="1200" kern="1200" dirty="0"/>
        </a:p>
      </dsp:txBody>
      <dsp:txXfrm>
        <a:off x="3093390" y="3196660"/>
        <a:ext cx="2100026" cy="1260015"/>
      </dsp:txXfrm>
    </dsp:sp>
    <dsp:sp modelId="{41B49743-2583-4BA4-9F2A-613FAEE2CF84}">
      <dsp:nvSpPr>
        <dsp:cNvPr id="0" name=""/>
        <dsp:cNvSpPr/>
      </dsp:nvSpPr>
      <dsp:spPr>
        <a:xfrm rot="16200000">
          <a:off x="2735009" y="1048695"/>
          <a:ext cx="1565896"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6CE926-187C-4741-90D5-74416896B2A1}">
      <dsp:nvSpPr>
        <dsp:cNvPr id="0" name=""/>
        <dsp:cNvSpPr/>
      </dsp:nvSpPr>
      <dsp:spPr>
        <a:xfrm>
          <a:off x="3093390" y="1621641"/>
          <a:ext cx="2100026" cy="12600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5</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 </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ΣΥΝΘΕΣΗ</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ΟΛΩΝ ΤΩΝ</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ΑΠΟΨΕΩΝ</a:t>
          </a:r>
          <a:endParaRPr lang="el-GR" sz="1400" kern="1200" dirty="0"/>
        </a:p>
      </dsp:txBody>
      <dsp:txXfrm>
        <a:off x="3093390" y="1621641"/>
        <a:ext cx="2100026" cy="1260015"/>
      </dsp:txXfrm>
    </dsp:sp>
    <dsp:sp modelId="{7A2C0E5C-8C2E-4297-8368-A1DB0699FE9B}">
      <dsp:nvSpPr>
        <dsp:cNvPr id="0" name=""/>
        <dsp:cNvSpPr/>
      </dsp:nvSpPr>
      <dsp:spPr>
        <a:xfrm>
          <a:off x="3522519" y="261185"/>
          <a:ext cx="2783911"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3E03D-B317-4736-86D2-CD7198D91B7E}">
      <dsp:nvSpPr>
        <dsp:cNvPr id="0" name=""/>
        <dsp:cNvSpPr/>
      </dsp:nvSpPr>
      <dsp:spPr>
        <a:xfrm>
          <a:off x="3093390" y="46621"/>
          <a:ext cx="2100026" cy="12600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l-GR" sz="1200" b="1" kern="1200" dirty="0" smtClean="0">
            <a:solidFill>
              <a:srgbClr val="FFFF00"/>
            </a:solidFill>
            <a:effectLst>
              <a:outerShdw blurRad="38100" dist="38100" dir="2700000" algn="tl">
                <a:srgbClr val="000000">
                  <a:alpha val="43137"/>
                </a:srgbClr>
              </a:outerShdw>
            </a:effectLst>
            <a:latin typeface="Century Gothic" pitchFamily="34" charset="0"/>
          </a:endParaRPr>
        </a:p>
        <a:p>
          <a:pPr lvl="0" algn="ctr" defTabSz="5334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6</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a:t>
          </a:r>
        </a:p>
        <a:p>
          <a:pPr lvl="0" algn="ctr" defTabSz="533400">
            <a:lnSpc>
              <a:spcPct val="90000"/>
            </a:lnSpc>
            <a:spcBef>
              <a:spcPct val="0"/>
            </a:spcBef>
            <a:spcAft>
              <a:spcPct val="35000"/>
            </a:spcAft>
          </a:pPr>
          <a:r>
            <a:rPr lang="el-GR" sz="1400" b="1" kern="1200" dirty="0" smtClean="0">
              <a:solidFill>
                <a:srgbClr val="002060"/>
              </a:solidFill>
              <a:latin typeface="Century Gothic" pitchFamily="34" charset="0"/>
            </a:rPr>
            <a:t>ΕΠΙΛΟΓΗ ΠΡΟΪΟΝΤΩΝ</a:t>
          </a:r>
        </a:p>
        <a:p>
          <a:pPr lvl="0" algn="ctr" defTabSz="533400">
            <a:lnSpc>
              <a:spcPct val="90000"/>
            </a:lnSpc>
            <a:spcBef>
              <a:spcPct val="0"/>
            </a:spcBef>
            <a:spcAft>
              <a:spcPct val="35000"/>
            </a:spcAft>
          </a:pPr>
          <a:r>
            <a:rPr lang="el-GR" sz="1400" b="1" kern="1200" dirty="0" smtClean="0">
              <a:solidFill>
                <a:srgbClr val="002060"/>
              </a:solidFill>
              <a:latin typeface="Century Gothic" pitchFamily="34" charset="0"/>
            </a:rPr>
            <a:t>ΑΠΟ ΤΗΝ ΕΠΙΤΡΟΠΗ ΤΟΥ Π.Σ</a:t>
          </a:r>
        </a:p>
        <a:p>
          <a:pPr lvl="0" algn="ctr" defTabSz="533400">
            <a:lnSpc>
              <a:spcPct val="90000"/>
            </a:lnSpc>
            <a:spcBef>
              <a:spcPct val="0"/>
            </a:spcBef>
            <a:spcAft>
              <a:spcPct val="35000"/>
            </a:spcAft>
          </a:pPr>
          <a:endParaRPr lang="el-GR" sz="1100" kern="1200" dirty="0"/>
        </a:p>
      </dsp:txBody>
      <dsp:txXfrm>
        <a:off x="3093390" y="46621"/>
        <a:ext cx="2100026" cy="1260015"/>
      </dsp:txXfrm>
    </dsp:sp>
    <dsp:sp modelId="{2C7502F7-1698-43C6-86CE-BEC0219BBF09}">
      <dsp:nvSpPr>
        <dsp:cNvPr id="0" name=""/>
        <dsp:cNvSpPr/>
      </dsp:nvSpPr>
      <dsp:spPr>
        <a:xfrm rot="5400000">
          <a:off x="5528044" y="1048695"/>
          <a:ext cx="1565896"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C67B80-ADC0-42D9-BA1A-14D4D053551B}">
      <dsp:nvSpPr>
        <dsp:cNvPr id="0" name=""/>
        <dsp:cNvSpPr/>
      </dsp:nvSpPr>
      <dsp:spPr>
        <a:xfrm>
          <a:off x="5886425" y="46621"/>
          <a:ext cx="2100026" cy="12600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7</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ΕΙΣΗΓΗΣΗ ΤΗΣ</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ΕΠΙΤΡΟΠΗΣ </a:t>
          </a:r>
          <a:endParaRPr lang="el-GR" sz="1400" kern="1200" dirty="0"/>
        </a:p>
      </dsp:txBody>
      <dsp:txXfrm>
        <a:off x="5886425" y="46621"/>
        <a:ext cx="2100026" cy="1260015"/>
      </dsp:txXfrm>
    </dsp:sp>
    <dsp:sp modelId="{4FC2AC45-7C45-4F87-A717-B6ACC8DC046E}">
      <dsp:nvSpPr>
        <dsp:cNvPr id="0" name=""/>
        <dsp:cNvSpPr/>
      </dsp:nvSpPr>
      <dsp:spPr>
        <a:xfrm rot="5400000">
          <a:off x="5500443" y="2651316"/>
          <a:ext cx="1621098" cy="18900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EB2B88-9008-450E-843D-CB35D7EFF39A}">
      <dsp:nvSpPr>
        <dsp:cNvPr id="0" name=""/>
        <dsp:cNvSpPr/>
      </dsp:nvSpPr>
      <dsp:spPr>
        <a:xfrm>
          <a:off x="5886425" y="1621641"/>
          <a:ext cx="2100026" cy="12600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8</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ΨΗΦΙΣΗ ΑΠΟ ΠΕΡΙΦΕΡΕΙΑΚΟ ΣΥΜΒΟΥΛΙΟ</a:t>
          </a:r>
          <a:endParaRPr lang="el-GR" sz="1400" kern="1200" dirty="0"/>
        </a:p>
      </dsp:txBody>
      <dsp:txXfrm>
        <a:off x="5886425" y="1621641"/>
        <a:ext cx="2100026" cy="1260015"/>
      </dsp:txXfrm>
    </dsp:sp>
    <dsp:sp modelId="{EFF421C9-97F6-4762-A942-5DEA068C3A48}">
      <dsp:nvSpPr>
        <dsp:cNvPr id="0" name=""/>
        <dsp:cNvSpPr/>
      </dsp:nvSpPr>
      <dsp:spPr>
        <a:xfrm>
          <a:off x="5956660" y="3196660"/>
          <a:ext cx="1959555" cy="1371224"/>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9</a:t>
          </a:r>
          <a:r>
            <a:rPr lang="el-GR" sz="1600" b="1" kern="1200" baseline="30000" dirty="0" smtClean="0">
              <a:solidFill>
                <a:srgbClr val="FFFF00"/>
              </a:solidFill>
              <a:effectLst>
                <a:outerShdw blurRad="38100" dist="38100" dir="2700000" algn="tl">
                  <a:srgbClr val="000000">
                    <a:alpha val="43137"/>
                  </a:srgbClr>
                </a:outerShdw>
              </a:effectLst>
              <a:latin typeface="Century Gothic" pitchFamily="34" charset="0"/>
            </a:rPr>
            <a:t>ο</a:t>
          </a:r>
          <a:r>
            <a:rPr lang="el-GR" sz="1600" b="1" kern="1200" dirty="0" smtClean="0">
              <a:solidFill>
                <a:srgbClr val="FFFF00"/>
              </a:solidFill>
              <a:effectLst>
                <a:outerShdw blurRad="38100" dist="38100" dir="2700000" algn="tl">
                  <a:srgbClr val="000000">
                    <a:alpha val="43137"/>
                  </a:srgbClr>
                </a:outerShdw>
              </a:effectLst>
              <a:latin typeface="Century Gothic" pitchFamily="34" charset="0"/>
            </a:rPr>
            <a:t> ΣΤΑΔΙΟ</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ΥΠΟΒΟΛΗ ΤΕΛΙΚΟΥ</a:t>
          </a:r>
        </a:p>
        <a:p>
          <a:pPr lvl="0" algn="ctr" defTabSz="711200">
            <a:lnSpc>
              <a:spcPct val="90000"/>
            </a:lnSpc>
            <a:spcBef>
              <a:spcPct val="0"/>
            </a:spcBef>
            <a:spcAft>
              <a:spcPct val="35000"/>
            </a:spcAft>
          </a:pPr>
          <a:r>
            <a:rPr lang="el-GR" sz="1400" b="1" kern="1200" dirty="0" smtClean="0">
              <a:solidFill>
                <a:srgbClr val="002060"/>
              </a:solidFill>
              <a:latin typeface="Century Gothic" pitchFamily="34" charset="0"/>
            </a:rPr>
            <a:t>ΣΧΕΔΙΟΥ ΣΤΟ Υπ.Α.Α.Τ.</a:t>
          </a:r>
          <a:endParaRPr lang="el-GR" sz="1400" kern="1200" dirty="0"/>
        </a:p>
      </dsp:txBody>
      <dsp:txXfrm>
        <a:off x="5956660" y="3196660"/>
        <a:ext cx="1959555" cy="13712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5C192B-D263-4CC4-B6BE-F480EEF54F5D}">
      <dsp:nvSpPr>
        <dsp:cNvPr id="0" name=""/>
        <dsp:cNvSpPr/>
      </dsp:nvSpPr>
      <dsp:spPr>
        <a:xfrm>
          <a:off x="1131552" y="0"/>
          <a:ext cx="1252188" cy="486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FF0000"/>
              </a:solidFill>
              <a:effectLst>
                <a:outerShdw blurRad="38100" dist="38100" dir="2700000" algn="tl">
                  <a:srgbClr val="000000">
                    <a:alpha val="43137"/>
                  </a:srgbClr>
                </a:outerShdw>
              </a:effectLst>
              <a:latin typeface="Century Gothic" pitchFamily="34" charset="0"/>
            </a:rPr>
            <a:t>ΑΜΕΣΕΣ</a:t>
          </a:r>
          <a:endParaRPr lang="el-GR" sz="2000" b="1" kern="1200" dirty="0">
            <a:solidFill>
              <a:srgbClr val="FF0000"/>
            </a:solidFill>
            <a:effectLst>
              <a:outerShdw blurRad="38100" dist="38100" dir="2700000" algn="tl">
                <a:srgbClr val="000000">
                  <a:alpha val="43137"/>
                </a:srgbClr>
              </a:outerShdw>
            </a:effectLst>
            <a:latin typeface="Century Gothic" pitchFamily="34" charset="0"/>
          </a:endParaRPr>
        </a:p>
      </dsp:txBody>
      <dsp:txXfrm>
        <a:off x="1131552" y="0"/>
        <a:ext cx="1252188" cy="486502"/>
      </dsp:txXfrm>
    </dsp:sp>
    <dsp:sp modelId="{9C922FB2-11E6-4ED4-9F12-AE3A0F21BD67}">
      <dsp:nvSpPr>
        <dsp:cNvPr id="0" name=""/>
        <dsp:cNvSpPr/>
      </dsp:nvSpPr>
      <dsp:spPr>
        <a:xfrm>
          <a:off x="1256771" y="486502"/>
          <a:ext cx="174236" cy="739831"/>
        </a:xfrm>
        <a:custGeom>
          <a:avLst/>
          <a:gdLst/>
          <a:ahLst/>
          <a:cxnLst/>
          <a:rect l="0" t="0" r="0" b="0"/>
          <a:pathLst>
            <a:path>
              <a:moveTo>
                <a:pt x="0" y="0"/>
              </a:moveTo>
              <a:lnTo>
                <a:pt x="0" y="739831"/>
              </a:lnTo>
              <a:lnTo>
                <a:pt x="174236" y="73983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BBFA3-E207-4C03-A42B-BC761FC4F48F}">
      <dsp:nvSpPr>
        <dsp:cNvPr id="0" name=""/>
        <dsp:cNvSpPr/>
      </dsp:nvSpPr>
      <dsp:spPr>
        <a:xfrm>
          <a:off x="1431008" y="911829"/>
          <a:ext cx="1252319" cy="6290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effectLst/>
              <a:latin typeface="Century Gothic" pitchFamily="34" charset="0"/>
            </a:rPr>
            <a:t>Πιστοποίηση Προϊόντων</a:t>
          </a:r>
          <a:endParaRPr lang="el-GR" sz="1400" kern="1200" dirty="0">
            <a:effectLst/>
          </a:endParaRPr>
        </a:p>
      </dsp:txBody>
      <dsp:txXfrm>
        <a:off x="1431008" y="911829"/>
        <a:ext cx="1252319" cy="629008"/>
      </dsp:txXfrm>
    </dsp:sp>
    <dsp:sp modelId="{DB0E3DF1-2F08-41B6-B7BA-C904AD43ED11}">
      <dsp:nvSpPr>
        <dsp:cNvPr id="0" name=""/>
        <dsp:cNvSpPr/>
      </dsp:nvSpPr>
      <dsp:spPr>
        <a:xfrm>
          <a:off x="1256771" y="486502"/>
          <a:ext cx="174236" cy="1814867"/>
        </a:xfrm>
        <a:custGeom>
          <a:avLst/>
          <a:gdLst/>
          <a:ahLst/>
          <a:cxnLst/>
          <a:rect l="0" t="0" r="0" b="0"/>
          <a:pathLst>
            <a:path>
              <a:moveTo>
                <a:pt x="0" y="0"/>
              </a:moveTo>
              <a:lnTo>
                <a:pt x="0" y="1814867"/>
              </a:lnTo>
              <a:lnTo>
                <a:pt x="174236" y="181486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848E6-EE67-40DE-AA43-77549B327F8D}">
      <dsp:nvSpPr>
        <dsp:cNvPr id="0" name=""/>
        <dsp:cNvSpPr/>
      </dsp:nvSpPr>
      <dsp:spPr>
        <a:xfrm>
          <a:off x="1431008" y="1907018"/>
          <a:ext cx="1279812" cy="7887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effectLst/>
              <a:latin typeface="Century Gothic" pitchFamily="34" charset="0"/>
            </a:rPr>
            <a:t>Ηλεκτρονικό Καλάθι Προϊόντων</a:t>
          </a:r>
          <a:endParaRPr lang="el-GR" sz="1400" kern="1200" dirty="0">
            <a:effectLst/>
          </a:endParaRPr>
        </a:p>
      </dsp:txBody>
      <dsp:txXfrm>
        <a:off x="1431008" y="1907018"/>
        <a:ext cx="1279812" cy="788702"/>
      </dsp:txXfrm>
    </dsp:sp>
    <dsp:sp modelId="{591BBF6C-2777-49E3-B713-F8B1E3DAC0E0}">
      <dsp:nvSpPr>
        <dsp:cNvPr id="0" name=""/>
        <dsp:cNvSpPr/>
      </dsp:nvSpPr>
      <dsp:spPr>
        <a:xfrm>
          <a:off x="3479665" y="1403"/>
          <a:ext cx="1413289" cy="486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FFC000"/>
              </a:solidFill>
              <a:effectLst>
                <a:outerShdw blurRad="38100" dist="38100" dir="2700000" algn="tl">
                  <a:srgbClr val="000000">
                    <a:alpha val="43137"/>
                  </a:srgbClr>
                </a:outerShdw>
              </a:effectLst>
              <a:latin typeface="Century Gothic" pitchFamily="34" charset="0"/>
            </a:rPr>
            <a:t>ΕΜΜΕΣΕΣ</a:t>
          </a:r>
          <a:endParaRPr lang="el-GR" sz="2000" b="1" kern="1200" dirty="0">
            <a:solidFill>
              <a:srgbClr val="FFC000"/>
            </a:solidFill>
            <a:effectLst>
              <a:outerShdw blurRad="38100" dist="38100" dir="2700000" algn="tl">
                <a:srgbClr val="000000">
                  <a:alpha val="43137"/>
                </a:srgbClr>
              </a:outerShdw>
            </a:effectLst>
            <a:latin typeface="Century Gothic" pitchFamily="34" charset="0"/>
          </a:endParaRPr>
        </a:p>
      </dsp:txBody>
      <dsp:txXfrm>
        <a:off x="3479665" y="1403"/>
        <a:ext cx="1413289" cy="486502"/>
      </dsp:txXfrm>
    </dsp:sp>
    <dsp:sp modelId="{12392150-F268-42D8-9041-E069E3BA7532}">
      <dsp:nvSpPr>
        <dsp:cNvPr id="0" name=""/>
        <dsp:cNvSpPr/>
      </dsp:nvSpPr>
      <dsp:spPr>
        <a:xfrm>
          <a:off x="3620994" y="487906"/>
          <a:ext cx="141328" cy="428012"/>
        </a:xfrm>
        <a:custGeom>
          <a:avLst/>
          <a:gdLst/>
          <a:ahLst/>
          <a:cxnLst/>
          <a:rect l="0" t="0" r="0" b="0"/>
          <a:pathLst>
            <a:path>
              <a:moveTo>
                <a:pt x="0" y="0"/>
              </a:moveTo>
              <a:lnTo>
                <a:pt x="0" y="428012"/>
              </a:lnTo>
              <a:lnTo>
                <a:pt x="141328" y="4280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181AF-2593-4B24-9A69-CA52B3A61519}">
      <dsp:nvSpPr>
        <dsp:cNvPr id="0" name=""/>
        <dsp:cNvSpPr/>
      </dsp:nvSpPr>
      <dsp:spPr>
        <a:xfrm>
          <a:off x="3762323" y="609531"/>
          <a:ext cx="2365296" cy="6127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effectLst/>
              <a:latin typeface="Century Gothic" pitchFamily="34" charset="0"/>
            </a:rPr>
            <a:t>Ενιαίο Μητρώο Εμπόρων Αγροτικών Προϊόντων, Εφοδίων και Εισροών</a:t>
          </a:r>
          <a:endParaRPr lang="el-GR" sz="1400" kern="1200" dirty="0">
            <a:effectLst/>
          </a:endParaRPr>
        </a:p>
      </dsp:txBody>
      <dsp:txXfrm>
        <a:off x="3762323" y="609531"/>
        <a:ext cx="2365296" cy="612773"/>
      </dsp:txXfrm>
    </dsp:sp>
    <dsp:sp modelId="{73019125-391E-4E97-AEA3-008482C95ACB}">
      <dsp:nvSpPr>
        <dsp:cNvPr id="0" name=""/>
        <dsp:cNvSpPr/>
      </dsp:nvSpPr>
      <dsp:spPr>
        <a:xfrm>
          <a:off x="3620994" y="487906"/>
          <a:ext cx="141328" cy="1099276"/>
        </a:xfrm>
        <a:custGeom>
          <a:avLst/>
          <a:gdLst/>
          <a:ahLst/>
          <a:cxnLst/>
          <a:rect l="0" t="0" r="0" b="0"/>
          <a:pathLst>
            <a:path>
              <a:moveTo>
                <a:pt x="0" y="0"/>
              </a:moveTo>
              <a:lnTo>
                <a:pt x="0" y="1099276"/>
              </a:lnTo>
              <a:lnTo>
                <a:pt x="141328" y="109927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0A1D7-2C54-4AAE-A6B4-777A472F302E}">
      <dsp:nvSpPr>
        <dsp:cNvPr id="0" name=""/>
        <dsp:cNvSpPr/>
      </dsp:nvSpPr>
      <dsp:spPr>
        <a:xfrm>
          <a:off x="3762323" y="1343931"/>
          <a:ext cx="2402270" cy="4865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effectLst/>
              <a:latin typeface="Century Gothic" pitchFamily="34" charset="0"/>
            </a:rPr>
            <a:t>Συμβολαιακή Γεωργία</a:t>
          </a:r>
          <a:endParaRPr lang="el-GR" sz="1400" b="1" kern="1200" dirty="0">
            <a:effectLst/>
            <a:latin typeface="Century Gothic" pitchFamily="34" charset="0"/>
          </a:endParaRPr>
        </a:p>
      </dsp:txBody>
      <dsp:txXfrm>
        <a:off x="3762323" y="1343931"/>
        <a:ext cx="2402270" cy="486502"/>
      </dsp:txXfrm>
    </dsp:sp>
    <dsp:sp modelId="{549030F4-E77A-4553-8008-5F9B92EDA915}">
      <dsp:nvSpPr>
        <dsp:cNvPr id="0" name=""/>
        <dsp:cNvSpPr/>
      </dsp:nvSpPr>
      <dsp:spPr>
        <a:xfrm>
          <a:off x="3620994" y="487906"/>
          <a:ext cx="141328" cy="1898920"/>
        </a:xfrm>
        <a:custGeom>
          <a:avLst/>
          <a:gdLst/>
          <a:ahLst/>
          <a:cxnLst/>
          <a:rect l="0" t="0" r="0" b="0"/>
          <a:pathLst>
            <a:path>
              <a:moveTo>
                <a:pt x="0" y="0"/>
              </a:moveTo>
              <a:lnTo>
                <a:pt x="0" y="1898920"/>
              </a:lnTo>
              <a:lnTo>
                <a:pt x="141328" y="18989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57FF15-985D-4E7E-A19B-F610E074CA71}">
      <dsp:nvSpPr>
        <dsp:cNvPr id="0" name=""/>
        <dsp:cNvSpPr/>
      </dsp:nvSpPr>
      <dsp:spPr>
        <a:xfrm>
          <a:off x="3762323" y="1952059"/>
          <a:ext cx="2402963" cy="869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latin typeface="Century Gothic" pitchFamily="34" charset="0"/>
            </a:rPr>
            <a:t>Παρατηρητήριο Τιμών Αγροτικών Προϊόντων &amp; Αγροτικών Εφοδίων</a:t>
          </a:r>
          <a:endParaRPr lang="el-GR" sz="1400" kern="1200" dirty="0">
            <a:latin typeface="Century Gothic" pitchFamily="34" charset="0"/>
          </a:endParaRPr>
        </a:p>
      </dsp:txBody>
      <dsp:txXfrm>
        <a:off x="3762323" y="1952059"/>
        <a:ext cx="2402963" cy="869535"/>
      </dsp:txXfrm>
    </dsp:sp>
    <dsp:sp modelId="{B9E35767-CD67-429C-8D5C-E26E53466424}">
      <dsp:nvSpPr>
        <dsp:cNvPr id="0" name=""/>
        <dsp:cNvSpPr/>
      </dsp:nvSpPr>
      <dsp:spPr>
        <a:xfrm>
          <a:off x="3620994" y="487906"/>
          <a:ext cx="141328" cy="2771311"/>
        </a:xfrm>
        <a:custGeom>
          <a:avLst/>
          <a:gdLst/>
          <a:ahLst/>
          <a:cxnLst/>
          <a:rect l="0" t="0" r="0" b="0"/>
          <a:pathLst>
            <a:path>
              <a:moveTo>
                <a:pt x="0" y="0"/>
              </a:moveTo>
              <a:lnTo>
                <a:pt x="0" y="2771311"/>
              </a:lnTo>
              <a:lnTo>
                <a:pt x="141328" y="277131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FC5BB-A367-449E-8128-28ECBFAA8CCF}">
      <dsp:nvSpPr>
        <dsp:cNvPr id="0" name=""/>
        <dsp:cNvSpPr/>
      </dsp:nvSpPr>
      <dsp:spPr>
        <a:xfrm>
          <a:off x="3762323" y="2943219"/>
          <a:ext cx="2462363" cy="63199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latin typeface="Century Gothic" pitchFamily="34" charset="0"/>
            </a:rPr>
            <a:t>Δημοπρατήριο Αγροτικών Προϊόντων</a:t>
          </a:r>
          <a:endParaRPr lang="el-GR" sz="1400" b="1" kern="1200" dirty="0">
            <a:latin typeface="Century Gothic" pitchFamily="34" charset="0"/>
          </a:endParaRPr>
        </a:p>
      </dsp:txBody>
      <dsp:txXfrm>
        <a:off x="3762323" y="2943219"/>
        <a:ext cx="2462363" cy="631995"/>
      </dsp:txXfrm>
    </dsp:sp>
    <dsp:sp modelId="{36BAEBE3-F307-438A-A23A-1E1B46516A66}">
      <dsp:nvSpPr>
        <dsp:cNvPr id="0" name=""/>
        <dsp:cNvSpPr/>
      </dsp:nvSpPr>
      <dsp:spPr>
        <a:xfrm>
          <a:off x="3620994" y="487906"/>
          <a:ext cx="141328" cy="3504020"/>
        </a:xfrm>
        <a:custGeom>
          <a:avLst/>
          <a:gdLst/>
          <a:ahLst/>
          <a:cxnLst/>
          <a:rect l="0" t="0" r="0" b="0"/>
          <a:pathLst>
            <a:path>
              <a:moveTo>
                <a:pt x="0" y="0"/>
              </a:moveTo>
              <a:lnTo>
                <a:pt x="0" y="3504020"/>
              </a:lnTo>
              <a:lnTo>
                <a:pt x="141328" y="35040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63559-5445-4FE8-868F-AB1B872C823A}">
      <dsp:nvSpPr>
        <dsp:cNvPr id="0" name=""/>
        <dsp:cNvSpPr/>
      </dsp:nvSpPr>
      <dsp:spPr>
        <a:xfrm>
          <a:off x="3762323" y="3696841"/>
          <a:ext cx="2402963" cy="59017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latin typeface="Century Gothic" pitchFamily="34" charset="0"/>
            </a:rPr>
            <a:t>Υγιεινή και Ασφάλεια Αγροτικών Προϊόντων &amp; Τροφίμων </a:t>
          </a:r>
          <a:endParaRPr lang="el-GR" sz="1400" b="1" kern="1200" dirty="0">
            <a:latin typeface="Century Gothic" pitchFamily="34" charset="0"/>
          </a:endParaRPr>
        </a:p>
      </dsp:txBody>
      <dsp:txXfrm>
        <a:off x="3762323" y="3696841"/>
        <a:ext cx="2402963" cy="590171"/>
      </dsp:txXfrm>
    </dsp:sp>
    <dsp:sp modelId="{991D4612-7380-4D0A-9C5A-B7A2B05432D6}">
      <dsp:nvSpPr>
        <dsp:cNvPr id="0" name=""/>
        <dsp:cNvSpPr/>
      </dsp:nvSpPr>
      <dsp:spPr>
        <a:xfrm>
          <a:off x="3620994" y="487906"/>
          <a:ext cx="141328" cy="4163982"/>
        </a:xfrm>
        <a:custGeom>
          <a:avLst/>
          <a:gdLst/>
          <a:ahLst/>
          <a:cxnLst/>
          <a:rect l="0" t="0" r="0" b="0"/>
          <a:pathLst>
            <a:path>
              <a:moveTo>
                <a:pt x="0" y="0"/>
              </a:moveTo>
              <a:lnTo>
                <a:pt x="0" y="4163982"/>
              </a:lnTo>
              <a:lnTo>
                <a:pt x="141328" y="41639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2A6FD-55D3-41ED-931E-FF2425B8C970}">
      <dsp:nvSpPr>
        <dsp:cNvPr id="0" name=""/>
        <dsp:cNvSpPr/>
      </dsp:nvSpPr>
      <dsp:spPr>
        <a:xfrm>
          <a:off x="3762323" y="4408637"/>
          <a:ext cx="2422859" cy="4865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latin typeface="Century Gothic" pitchFamily="34" charset="0"/>
            </a:rPr>
            <a:t>Εκπαίδευση Αγροτών</a:t>
          </a:r>
          <a:endParaRPr lang="el-GR" sz="1400" b="1" kern="1200" dirty="0">
            <a:latin typeface="Century Gothic" pitchFamily="34" charset="0"/>
          </a:endParaRPr>
        </a:p>
      </dsp:txBody>
      <dsp:txXfrm>
        <a:off x="3762323" y="4408637"/>
        <a:ext cx="2422859" cy="4865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6FC991-6ACB-444E-A87A-0F2ED6491530}">
      <dsp:nvSpPr>
        <dsp:cNvPr id="0" name=""/>
        <dsp:cNvSpPr/>
      </dsp:nvSpPr>
      <dsp:spPr>
        <a:xfrm>
          <a:off x="2531967" y="62348"/>
          <a:ext cx="2750363" cy="272390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FFFF00"/>
              </a:solidFill>
              <a:latin typeface="Century Gothic" pitchFamily="34" charset="0"/>
            </a:rPr>
            <a:t>ΟΡΑΜΑ - ΣΥΜΜΕΤΟΧΗ ΤΟΥ ΣΥΝΟΛΟΥ ΤΩΝ ΕΜΠΛΕΚΟΜΕΝΩΝ ΦΟΡΕΩΝ</a:t>
          </a:r>
          <a:endParaRPr lang="el-GR" sz="1400" b="1" kern="1200" dirty="0">
            <a:solidFill>
              <a:srgbClr val="FFFF00"/>
            </a:solidFill>
            <a:latin typeface="Century Gothic" pitchFamily="34" charset="0"/>
          </a:endParaRPr>
        </a:p>
      </dsp:txBody>
      <dsp:txXfrm>
        <a:off x="2898683" y="539032"/>
        <a:ext cx="2016933" cy="1225759"/>
      </dsp:txXfrm>
    </dsp:sp>
    <dsp:sp modelId="{B0F89173-38DB-49F4-8284-B4E96477014B}">
      <dsp:nvSpPr>
        <dsp:cNvPr id="0" name=""/>
        <dsp:cNvSpPr/>
      </dsp:nvSpPr>
      <dsp:spPr>
        <a:xfrm>
          <a:off x="3481610" y="1751064"/>
          <a:ext cx="2737581" cy="261409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FFFF00"/>
              </a:solidFill>
              <a:latin typeface="Century Gothic" pitchFamily="34" charset="0"/>
            </a:rPr>
            <a:t>ΣΥΣΤΑΣΗ ΑΠΑΡΑΙΤΗΤΩΝ ΥΠΟΣΤΗΡΙΚΤΙΚΩΝ ΔΟΜΩΝ (ΑΓΡΟΔΙΑΤΡΟΦΙΚΗ ΣΥΜΠΡΑΞΗ, ΔΗΜΟΠΡΑΤΗΡΙΟ ΚΛΠ.)</a:t>
          </a:r>
          <a:endParaRPr lang="el-GR" sz="1400" b="1" kern="1200" dirty="0">
            <a:solidFill>
              <a:srgbClr val="FFFF00"/>
            </a:solidFill>
            <a:latin typeface="Century Gothic" pitchFamily="34" charset="0"/>
          </a:endParaRPr>
        </a:p>
      </dsp:txBody>
      <dsp:txXfrm>
        <a:off x="4318854" y="2426371"/>
        <a:ext cx="1642548" cy="1437750"/>
      </dsp:txXfrm>
    </dsp:sp>
    <dsp:sp modelId="{344BA9AB-6EA4-4356-A11E-BAE491225245}">
      <dsp:nvSpPr>
        <dsp:cNvPr id="0" name=""/>
        <dsp:cNvSpPr/>
      </dsp:nvSpPr>
      <dsp:spPr>
        <a:xfrm>
          <a:off x="1496112" y="1677974"/>
          <a:ext cx="2935572" cy="276027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FFFF00"/>
              </a:solidFill>
              <a:latin typeface="Century Gothic" pitchFamily="34" charset="0"/>
            </a:rPr>
            <a:t>ΧΡΗΜΑΤΟΔΟΤΗΣΗ ΚΑΙ ΥΠΟΣΤΗΡΙΞΗ ΑΠΟ Υπ.Α.Α.Τ.</a:t>
          </a:r>
          <a:endParaRPr lang="el-GR" sz="1400" b="1" kern="1200" dirty="0">
            <a:solidFill>
              <a:srgbClr val="FFFF00"/>
            </a:solidFill>
            <a:latin typeface="Century Gothic" pitchFamily="34" charset="0"/>
          </a:endParaRPr>
        </a:p>
      </dsp:txBody>
      <dsp:txXfrm>
        <a:off x="1772545" y="2391044"/>
        <a:ext cx="1761343" cy="151814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A8461F-BC5F-4E70-B3DA-F37CA10ED62A}" type="datetimeFigureOut">
              <a:rPr lang="el-GR"/>
              <a:pPr>
                <a:defRPr/>
              </a:pPr>
              <a:t>6/9/2011</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50C1243-389D-4AD7-B734-869924821FBC}"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sz="1400" dirty="0" smtClean="0">
              <a:latin typeface="Century Gothic" pitchFamily="34" charset="0"/>
            </a:endParaRPr>
          </a:p>
        </p:txBody>
      </p:sp>
      <p:sp>
        <p:nvSpPr>
          <p:cNvPr id="163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9EC61-4D1E-4867-A0A9-67D3813EC587}" type="slidenum">
              <a:rPr lang="el-GR" smtClean="0"/>
              <a:pPr fontAlgn="base">
                <a:spcBef>
                  <a:spcPct val="0"/>
                </a:spcBef>
                <a:spcAft>
                  <a:spcPct val="0"/>
                </a:spcAft>
                <a:defRPr/>
              </a:pPr>
              <a:t>1</a:t>
            </a:fld>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z="1400" b="0" dirty="0" smtClean="0">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FCAAE-9838-4652-BEC1-21F76C125CFA}" type="slidenum">
              <a:rPr lang="el-GR" smtClean="0"/>
              <a:pPr fontAlgn="base">
                <a:spcBef>
                  <a:spcPct val="0"/>
                </a:spcBef>
                <a:spcAft>
                  <a:spcPct val="0"/>
                </a:spcAft>
                <a:defRPr/>
              </a:pPr>
              <a:t>10</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l-GR" sz="1400" b="0" dirty="0" smtClean="0">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FCAAE-9838-4652-BEC1-21F76C125CFA}" type="slidenum">
              <a:rPr lang="el-GR" smtClean="0"/>
              <a:pPr fontAlgn="base">
                <a:spcBef>
                  <a:spcPct val="0"/>
                </a:spcBef>
                <a:spcAft>
                  <a:spcPct val="0"/>
                </a:spcAft>
                <a:defRPr/>
              </a:pPr>
              <a:t>11</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z="1400" dirty="0" smtClean="0"/>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FCAAE-9838-4652-BEC1-21F76C125CFA}" type="slidenum">
              <a:rPr lang="el-GR" smtClean="0"/>
              <a:pPr fontAlgn="base">
                <a:spcBef>
                  <a:spcPct val="0"/>
                </a:spcBef>
                <a:spcAft>
                  <a:spcPct val="0"/>
                </a:spcAft>
                <a:defRPr/>
              </a:pPr>
              <a:t>12</a:t>
            </a:fld>
            <a:endParaRPr 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8915" name="2 - Θέση σημειώσεων"/>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endParaRPr lang="el-GR" dirty="0" smtClean="0">
              <a:solidFill>
                <a:schemeClr val="tx1"/>
              </a:solidFill>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C7ECE-ABCA-440A-9597-3E8A57605D21}" type="slidenum">
              <a:rPr lang="el-GR" smtClean="0"/>
              <a:pPr fontAlgn="base">
                <a:spcBef>
                  <a:spcPct val="0"/>
                </a:spcBef>
                <a:spcAft>
                  <a:spcPct val="0"/>
                </a:spcAft>
                <a:defRPr/>
              </a:pPr>
              <a:t>13</a:t>
            </a:fld>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89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z="1400" dirty="0" smtClean="0">
              <a:solidFill>
                <a:schemeClr val="tx1"/>
              </a:solidFill>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C7ECE-ABCA-440A-9597-3E8A57605D21}" type="slidenum">
              <a:rPr lang="el-GR" smtClean="0"/>
              <a:pPr fontAlgn="base">
                <a:spcBef>
                  <a:spcPct val="0"/>
                </a:spcBef>
                <a:spcAft>
                  <a:spcPct val="0"/>
                </a:spcAft>
                <a:defRPr/>
              </a:pPr>
              <a:t>14</a:t>
            </a:fld>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9939" name="2 - Θέση σημειώσεων"/>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l-GR" sz="1400" dirty="0" smtClean="0">
              <a:solidFill>
                <a:schemeClr val="tx1"/>
              </a:solidFill>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599C3-4418-4FCB-B0E1-F949F55C731F}" type="slidenum">
              <a:rPr lang="el-GR" smtClean="0"/>
              <a:pPr fontAlgn="base">
                <a:spcBef>
                  <a:spcPct val="0"/>
                </a:spcBef>
                <a:spcAft>
                  <a:spcPct val="0"/>
                </a:spcAft>
                <a:defRPr/>
              </a:pPr>
              <a:t>15</a:t>
            </a:fld>
            <a:endParaRPr 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1987" name="2 - Θέση σημειώσεων"/>
          <p:cNvSpPr>
            <a:spLocks noGrp="1"/>
          </p:cNvSpPr>
          <p:nvPr>
            <p:ph type="body" idx="1"/>
          </p:nvPr>
        </p:nvSpPr>
        <p:spPr bwMode="auto">
          <a:noFill/>
        </p:spPr>
        <p:txBody>
          <a:bodyPr wrap="square" numCol="1" anchor="t" anchorCtr="0" compatLnSpc="1">
            <a:prstTxWarp prst="textNoShape">
              <a:avLst/>
            </a:prstTxWarp>
            <a:normAutofit/>
          </a:bodyPr>
          <a:lstStyle/>
          <a:p>
            <a:pPr algn="just">
              <a:buFont typeface="Arial" pitchFamily="34" charset="0"/>
              <a:buNone/>
            </a:pPr>
            <a:endParaRPr lang="el-GR" sz="1100" dirty="0" smtClean="0">
              <a:solidFill>
                <a:schemeClr val="tx1"/>
              </a:solidFill>
              <a:latin typeface="Century Gothic" pitchFamily="34" charset="0"/>
            </a:endParaRPr>
          </a:p>
        </p:txBody>
      </p:sp>
      <p:sp>
        <p:nvSpPr>
          <p:cNvPr id="4" name="3 - Θέση αριθμού διαφάνειας"/>
          <p:cNvSpPr>
            <a:spLocks noGrp="1"/>
          </p:cNvSpPr>
          <p:nvPr>
            <p:ph type="sldNum" sz="quarter" idx="5"/>
          </p:nvPr>
        </p:nvSpPr>
        <p:spPr/>
        <p:txBody>
          <a:bodyPr/>
          <a:lstStyle/>
          <a:p>
            <a:pPr>
              <a:defRPr/>
            </a:pPr>
            <a:fld id="{C9521CEA-45BD-4E55-9921-7586F8E1EED8}" type="slidenum">
              <a:rPr lang="el-GR" smtClean="0"/>
              <a:pPr>
                <a:defRPr/>
              </a:pPr>
              <a:t>16</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1987" name="2 - Θέση σημειώσεων"/>
          <p:cNvSpPr>
            <a:spLocks noGrp="1"/>
          </p:cNvSpPr>
          <p:nvPr>
            <p:ph type="body" idx="1"/>
          </p:nvPr>
        </p:nvSpPr>
        <p:spPr bwMode="auto">
          <a:noFill/>
        </p:spPr>
        <p:txBody>
          <a:bodyPr wrap="square" numCol="1" anchor="t" anchorCtr="0" compatLnSpc="1">
            <a:prstTxWarp prst="textNoShape">
              <a:avLst/>
            </a:prstTxWarp>
            <a:normAutofit fontScale="92500"/>
          </a:bodyPr>
          <a:lstStyle/>
          <a:p>
            <a:endParaRPr lang="el-GR" sz="1200" b="0" kern="1200" baseline="0" dirty="0" smtClean="0">
              <a:solidFill>
                <a:schemeClr val="tx1"/>
              </a:solidFill>
              <a:latin typeface="Century Gothic" pitchFamily="34" charset="0"/>
              <a:ea typeface="+mn-ea"/>
              <a:cs typeface="+mn-cs"/>
            </a:endParaRPr>
          </a:p>
        </p:txBody>
      </p:sp>
      <p:sp>
        <p:nvSpPr>
          <p:cNvPr id="4" name="3 - Θέση αριθμού διαφάνειας"/>
          <p:cNvSpPr>
            <a:spLocks noGrp="1"/>
          </p:cNvSpPr>
          <p:nvPr>
            <p:ph type="sldNum" sz="quarter" idx="5"/>
          </p:nvPr>
        </p:nvSpPr>
        <p:spPr/>
        <p:txBody>
          <a:bodyPr/>
          <a:lstStyle/>
          <a:p>
            <a:pPr>
              <a:defRPr/>
            </a:pPr>
            <a:fld id="{F78F7F28-11A1-4701-892E-F4BC62FC7F55}" type="slidenum">
              <a:rPr lang="el-GR" smtClean="0"/>
              <a:pPr>
                <a:defRPr/>
              </a:pPr>
              <a:t>17</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1987" name="2 - Θέση σημειώσεων"/>
          <p:cNvSpPr>
            <a:spLocks noGrp="1"/>
          </p:cNvSpPr>
          <p:nvPr>
            <p:ph type="body" idx="1"/>
          </p:nvPr>
        </p:nvSpPr>
        <p:spPr bwMode="auto">
          <a:noFill/>
        </p:spPr>
        <p:txBody>
          <a:bodyPr wrap="square" numCol="1" anchor="t" anchorCtr="0" compatLnSpc="1">
            <a:prstTxWarp prst="textNoShape">
              <a:avLst/>
            </a:prstTxWarp>
            <a:normAutofit fontScale="92500"/>
          </a:bodyPr>
          <a:lstStyle/>
          <a:p>
            <a:endParaRPr lang="el-GR" sz="1200" b="0" kern="1200" baseline="0" dirty="0" smtClean="0">
              <a:solidFill>
                <a:schemeClr val="tx1"/>
              </a:solidFill>
              <a:latin typeface="Century Gothic" pitchFamily="34" charset="0"/>
              <a:ea typeface="+mn-ea"/>
              <a:cs typeface="+mn-cs"/>
            </a:endParaRPr>
          </a:p>
        </p:txBody>
      </p:sp>
      <p:sp>
        <p:nvSpPr>
          <p:cNvPr id="4" name="3 - Θέση αριθμού διαφάνειας"/>
          <p:cNvSpPr>
            <a:spLocks noGrp="1"/>
          </p:cNvSpPr>
          <p:nvPr>
            <p:ph type="sldNum" sz="quarter" idx="5"/>
          </p:nvPr>
        </p:nvSpPr>
        <p:spPr/>
        <p:txBody>
          <a:bodyPr/>
          <a:lstStyle/>
          <a:p>
            <a:pPr>
              <a:defRPr/>
            </a:pPr>
            <a:fld id="{F78F7F28-11A1-4701-892E-F4BC62FC7F55}" type="slidenum">
              <a:rPr lang="el-GR" smtClean="0"/>
              <a:pPr>
                <a:defRPr/>
              </a:pPr>
              <a:t>18</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86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z="1400" dirty="0" smtClean="0">
              <a:solidFill>
                <a:schemeClr val="tx1"/>
              </a:solidFill>
            </a:endParaRPr>
          </a:p>
        </p:txBody>
      </p:sp>
      <p:sp>
        <p:nvSpPr>
          <p:cNvPr id="17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9ADE2-C157-4672-8FAF-B324D1E6DE1A}" type="slidenum">
              <a:rPr lang="el-GR" smtClean="0"/>
              <a:pPr fontAlgn="base">
                <a:spcBef>
                  <a:spcPct val="0"/>
                </a:spcBef>
                <a:spcAft>
                  <a:spcPct val="0"/>
                </a:spcAft>
                <a:defRPr/>
              </a:pPr>
              <a:t>2</a:t>
            </a:fld>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86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solidFill>
                <a:schemeClr val="tx1"/>
              </a:solidFill>
            </a:endParaRPr>
          </a:p>
        </p:txBody>
      </p:sp>
      <p:sp>
        <p:nvSpPr>
          <p:cNvPr id="17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9ADE2-C157-4672-8FAF-B324D1E6DE1A}" type="slidenum">
              <a:rPr lang="el-GR" smtClean="0"/>
              <a:pPr fontAlgn="base">
                <a:spcBef>
                  <a:spcPct val="0"/>
                </a:spcBef>
                <a:spcAft>
                  <a:spcPct val="0"/>
                </a:spcAft>
                <a:defRPr/>
              </a:pPr>
              <a:t>3</a:t>
            </a:fld>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8675" name="2 - Θέση σημειώσεων"/>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l-GR" sz="1400" dirty="0" smtClean="0">
              <a:solidFill>
                <a:schemeClr val="tx1"/>
              </a:solidFill>
            </a:endParaRPr>
          </a:p>
        </p:txBody>
      </p:sp>
      <p:sp>
        <p:nvSpPr>
          <p:cNvPr id="17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9ADE2-C157-4672-8FAF-B324D1E6DE1A}" type="slidenum">
              <a:rPr lang="el-GR" smtClean="0"/>
              <a:pPr fontAlgn="base">
                <a:spcBef>
                  <a:spcPct val="0"/>
                </a:spcBef>
                <a:spcAft>
                  <a:spcPct val="0"/>
                </a:spcAft>
                <a:defRPr/>
              </a:pPr>
              <a:t>4</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5" name="2 - Θέση σημειώσεων"/>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l-GR" sz="1400" dirty="0" smtClean="0">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E5C5FF-506D-4D84-9D18-5BD3CCAC2078}" type="slidenum">
              <a:rPr lang="el-GR" smtClean="0"/>
              <a:pPr fontAlgn="base">
                <a:spcBef>
                  <a:spcPct val="0"/>
                </a:spcBef>
                <a:spcAft>
                  <a:spcPct val="0"/>
                </a:spcAft>
                <a:defRPr/>
              </a:pPr>
              <a:t>5</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z="1400" dirty="0" smtClean="0">
              <a:solidFill>
                <a:schemeClr val="tx1"/>
              </a:solidFill>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63764-75B6-4086-9019-E9DFF8F91873}" type="slidenum">
              <a:rPr lang="el-GR" smtClean="0"/>
              <a:pPr fontAlgn="base">
                <a:spcBef>
                  <a:spcPct val="0"/>
                </a:spcBef>
                <a:spcAft>
                  <a:spcPct val="0"/>
                </a:spcAft>
                <a:defRPr/>
              </a:pPr>
              <a:t>6</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l" eaLnBrk="1" hangingPunct="1">
              <a:spcBef>
                <a:spcPct val="0"/>
              </a:spcBef>
            </a:pPr>
            <a:endParaRPr lang="el-GR" sz="1400" dirty="0" smtClean="0">
              <a:solidFill>
                <a:schemeClr val="tx1"/>
              </a:solidFill>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7CCAB-9373-4845-B127-A7ED43F608B5}" type="slidenum">
              <a:rPr lang="el-GR" smtClean="0"/>
              <a:pPr fontAlgn="base">
                <a:spcBef>
                  <a:spcPct val="0"/>
                </a:spcBef>
                <a:spcAft>
                  <a:spcPct val="0"/>
                </a:spcAft>
                <a:defRPr/>
              </a:pPr>
              <a:t>7</a:t>
            </a:fld>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l" eaLnBrk="1" hangingPunct="1">
              <a:spcBef>
                <a:spcPct val="0"/>
              </a:spcBef>
            </a:pPr>
            <a:endParaRPr lang="el-GR" sz="1400" dirty="0" smtClean="0">
              <a:solidFill>
                <a:schemeClr val="tx1"/>
              </a:solidFill>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7CCAB-9373-4845-B127-A7ED43F608B5}" type="slidenum">
              <a:rPr lang="el-GR" smtClean="0"/>
              <a:pPr fontAlgn="base">
                <a:spcBef>
                  <a:spcPct val="0"/>
                </a:spcBef>
                <a:spcAft>
                  <a:spcPct val="0"/>
                </a:spcAft>
                <a:defRPr/>
              </a:pPr>
              <a:t>8</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l-GR" sz="1200" dirty="0" smtClean="0">
              <a:solidFill>
                <a:schemeClr val="tx1"/>
              </a:solidFill>
              <a:latin typeface="Century Gothic" pitchFamily="34" charset="0"/>
            </a:endParaRPr>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63764-75B6-4086-9019-E9DFF8F91873}" type="slidenum">
              <a:rPr lang="el-GR" smtClean="0"/>
              <a:pPr fontAlgn="base">
                <a:spcBef>
                  <a:spcPct val="0"/>
                </a:spcBef>
                <a:spcAft>
                  <a:spcPct val="0"/>
                </a:spcAft>
                <a:defRPr/>
              </a:pPr>
              <a:t>9</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3 - Ορθογώνιο"/>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 Ορθογώνιο"/>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Ορθογώνιο"/>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5C27901-8EAC-453B-B500-E726B898694A}" type="datetime1">
              <a:rPr lang="el-GR"/>
              <a:pPr>
                <a:defRPr/>
              </a:pPr>
              <a:t>6/9/2011</a:t>
            </a:fld>
            <a:endParaRPr lang="el-GR" dirty="0"/>
          </a:p>
        </p:txBody>
      </p:sp>
      <p:sp>
        <p:nvSpPr>
          <p:cNvPr id="10" name="16 - Θέση υποσέλιδου"/>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a:t>anapt.agrot@pde.gov.gr     http://www.pde.gov.gr/gr/index.php</a:t>
            </a:r>
            <a:endParaRPr lang="el-GR"/>
          </a:p>
        </p:txBody>
      </p:sp>
      <p:sp>
        <p:nvSpPr>
          <p:cNvPr id="11"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B41F236-1F3B-4949-ADC6-EA547C1AB78F}"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0CE25C67-D96B-4B1B-B701-0E977311663F}" type="datetime1">
              <a:rPr lang="el-GR"/>
              <a:pPr>
                <a:defRPr/>
              </a:pPr>
              <a:t>6/9/2011</a:t>
            </a:fld>
            <a:endParaRPr lang="el-GR" dirty="0"/>
          </a:p>
        </p:txBody>
      </p:sp>
      <p:sp>
        <p:nvSpPr>
          <p:cNvPr id="5" name="2 - Θέση υποσέλιδου"/>
          <p:cNvSpPr>
            <a:spLocks noGrp="1"/>
          </p:cNvSpPr>
          <p:nvPr>
            <p:ph type="ftr" sz="quarter" idx="11"/>
          </p:nvPr>
        </p:nvSpPr>
        <p:spPr/>
        <p:txBody>
          <a:bodyPr/>
          <a:lstStyle>
            <a:lvl1pPr>
              <a:defRPr/>
            </a:lvl1pPr>
          </a:lstStyle>
          <a:p>
            <a:pPr>
              <a:defRPr/>
            </a:pPr>
            <a:r>
              <a:rPr lang="en-US"/>
              <a:t>anapt.agrot@pde.gov.gr     http://www.pde.gov.gr/gr/index.php</a:t>
            </a: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D5F8132-C4F4-4AF8-A77D-145DAEB126F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4" name="3 - Ορθογώνιο"/>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Κατακόρυφος τίτλος"/>
          <p:cNvSpPr>
            <a:spLocks noGrp="1"/>
          </p:cNvSpPr>
          <p:nvPr>
            <p:ph type="title" orient="vert"/>
          </p:nvPr>
        </p:nvSpPr>
        <p:spPr>
          <a:xfrm>
            <a:off x="6553200" y="609600"/>
            <a:ext cx="205740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a:xfrm>
            <a:off x="6553200" y="6248400"/>
            <a:ext cx="2209800" cy="365125"/>
          </a:xfrm>
        </p:spPr>
        <p:txBody>
          <a:bodyPr/>
          <a:lstStyle>
            <a:lvl1pPr>
              <a:defRPr/>
            </a:lvl1pPr>
          </a:lstStyle>
          <a:p>
            <a:pPr>
              <a:defRPr/>
            </a:pPr>
            <a:fld id="{0D313029-EB2C-4278-9A89-9FC50E7F54EA}" type="datetime1">
              <a:rPr lang="el-GR"/>
              <a:pPr>
                <a:defRPr/>
              </a:pPr>
              <a:t>6/9/2011</a:t>
            </a:fld>
            <a:endParaRPr lang="el-GR" dirty="0"/>
          </a:p>
        </p:txBody>
      </p:sp>
      <p:sp>
        <p:nvSpPr>
          <p:cNvPr id="8" name="4 - Θέση υποσέλιδου"/>
          <p:cNvSpPr>
            <a:spLocks noGrp="1"/>
          </p:cNvSpPr>
          <p:nvPr>
            <p:ph type="ftr" sz="quarter" idx="11"/>
          </p:nvPr>
        </p:nvSpPr>
        <p:spPr>
          <a:xfrm>
            <a:off x="457200" y="6248400"/>
            <a:ext cx="5573713" cy="365125"/>
          </a:xfrm>
        </p:spPr>
        <p:txBody>
          <a:bodyPr/>
          <a:lstStyle>
            <a:lvl1pPr>
              <a:defRPr/>
            </a:lvl1pPr>
          </a:lstStyle>
          <a:p>
            <a:pPr>
              <a:defRPr/>
            </a:pPr>
            <a:r>
              <a:rPr lang="en-US"/>
              <a:t>anapt.agrot@pde.gov.gr     http://www.pde.gov.gr/gr/index.php</a:t>
            </a:r>
            <a:endParaRPr lang="el-GR"/>
          </a:p>
        </p:txBody>
      </p:sp>
      <p:sp>
        <p:nvSpPr>
          <p:cNvPr id="9" name="5 - Θέση αριθμού διαφάνειας"/>
          <p:cNvSpPr>
            <a:spLocks noGrp="1"/>
          </p:cNvSpPr>
          <p:nvPr>
            <p:ph type="sldNum" sz="quarter" idx="12"/>
          </p:nvPr>
        </p:nvSpPr>
        <p:spPr>
          <a:xfrm rot="5400000">
            <a:off x="5989638" y="144462"/>
            <a:ext cx="533400" cy="244475"/>
          </a:xfrm>
        </p:spPr>
        <p:txBody>
          <a:bodyPr/>
          <a:lstStyle>
            <a:lvl1pPr>
              <a:defRPr/>
            </a:lvl1pPr>
          </a:lstStyle>
          <a:p>
            <a:pPr>
              <a:defRPr/>
            </a:pPr>
            <a:fld id="{78AA164E-17C3-4DCD-95F5-3665CBBFD3CB}" type="slidenum">
              <a:rPr lang="el-GR"/>
              <a:pPr>
                <a:defRPr/>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612648" y="1600200"/>
            <a:ext cx="81534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B8147072-9853-4E65-9E8C-688805002090}" type="datetime1">
              <a:rPr lang="el-GR"/>
              <a:pPr>
                <a:defRPr/>
              </a:pPr>
              <a:t>6/9/2011</a:t>
            </a:fld>
            <a:endParaRPr lang="el-GR" dirty="0"/>
          </a:p>
        </p:txBody>
      </p:sp>
      <p:sp>
        <p:nvSpPr>
          <p:cNvPr id="5" name="2 - Θέση υποσέλιδου"/>
          <p:cNvSpPr>
            <a:spLocks noGrp="1"/>
          </p:cNvSpPr>
          <p:nvPr>
            <p:ph type="ftr" sz="quarter" idx="11"/>
          </p:nvPr>
        </p:nvSpPr>
        <p:spPr/>
        <p:txBody>
          <a:bodyPr/>
          <a:lstStyle>
            <a:lvl1pPr>
              <a:defRPr/>
            </a:lvl1pPr>
          </a:lstStyle>
          <a:p>
            <a:pPr>
              <a:defRPr/>
            </a:pPr>
            <a:r>
              <a:rPr lang="en-US"/>
              <a:t>anapt.agrot@pde.gov.gr     http://www.pde.gov.gr/gr/index.php</a:t>
            </a: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43BD989E-7F17-4CCC-8F6C-D3FED3DD812B}"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 Θέση κειμένου"/>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p:txBody>
          <a:bodyPr/>
          <a:lstStyle>
            <a:lvl1pPr>
              <a:defRPr/>
            </a:lvl1pPr>
          </a:lstStyle>
          <a:p>
            <a:pPr>
              <a:defRPr/>
            </a:pPr>
            <a:fld id="{3F2A6C45-A5BA-493A-91C3-AA0EDC4610F8}" type="datetime1">
              <a:rPr lang="el-GR"/>
              <a:pPr>
                <a:defRPr/>
              </a:pPr>
              <a:t>6/9/2011</a:t>
            </a:fld>
            <a:endParaRPr lang="el-GR" dirty="0"/>
          </a:p>
        </p:txBody>
      </p:sp>
      <p:sp>
        <p:nvSpPr>
          <p:cNvPr id="8" name="12 - Θέση αριθμού διαφάνειας"/>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DC7354A5-4B4B-4E31-92D2-AC196B0CD1C6}" type="slidenum">
              <a:rPr lang="el-GR"/>
              <a:pPr>
                <a:defRPr/>
              </a:pPr>
              <a:t>‹#›</a:t>
            </a:fld>
            <a:endParaRPr lang="el-GR" dirty="0"/>
          </a:p>
        </p:txBody>
      </p:sp>
      <p:sp>
        <p:nvSpPr>
          <p:cNvPr id="9" name="13 - Θέση υποσέλιδου"/>
          <p:cNvSpPr>
            <a:spLocks noGrp="1"/>
          </p:cNvSpPr>
          <p:nvPr>
            <p:ph type="ftr" sz="quarter" idx="12"/>
          </p:nvPr>
        </p:nvSpPr>
        <p:spPr/>
        <p:txBody>
          <a:bodyPr/>
          <a:lstStyle>
            <a:lvl1pPr>
              <a:defRPr/>
            </a:lvl1pPr>
          </a:lstStyle>
          <a:p>
            <a:pPr>
              <a:defRPr/>
            </a:pPr>
            <a:r>
              <a:rPr lang="en-US"/>
              <a:t>anapt.agrot@pde.gov.gr     http://www.pde.gov.gr/gr/index.php</a:t>
            </a: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09600"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844901"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7 - Θέση ημερομηνίας"/>
          <p:cNvSpPr>
            <a:spLocks noGrp="1"/>
          </p:cNvSpPr>
          <p:nvPr>
            <p:ph type="dt" sz="half" idx="10"/>
          </p:nvPr>
        </p:nvSpPr>
        <p:spPr/>
        <p:txBody>
          <a:bodyPr rtlCol="0"/>
          <a:lstStyle>
            <a:lvl1pPr>
              <a:defRPr/>
            </a:lvl1pPr>
          </a:lstStyle>
          <a:p>
            <a:pPr>
              <a:defRPr/>
            </a:pPr>
            <a:fld id="{681188DE-F72C-4421-8583-D4704431EAFD}" type="datetime1">
              <a:rPr lang="el-GR"/>
              <a:pPr>
                <a:defRPr/>
              </a:pPr>
              <a:t>6/9/2011</a:t>
            </a:fld>
            <a:endParaRPr lang="el-GR" dirty="0"/>
          </a:p>
        </p:txBody>
      </p:sp>
      <p:sp>
        <p:nvSpPr>
          <p:cNvPr id="6" name="9 - Θέση αριθμού διαφάνειας"/>
          <p:cNvSpPr>
            <a:spLocks noGrp="1"/>
          </p:cNvSpPr>
          <p:nvPr>
            <p:ph type="sldNum" sz="quarter" idx="11"/>
          </p:nvPr>
        </p:nvSpPr>
        <p:spPr/>
        <p:txBody>
          <a:bodyPr rtlCol="0"/>
          <a:lstStyle>
            <a:lvl1pPr>
              <a:defRPr/>
            </a:lvl1pPr>
          </a:lstStyle>
          <a:p>
            <a:pPr>
              <a:defRPr/>
            </a:pPr>
            <a:fld id="{1817DDE8-D710-4E25-9150-CA3EBA430572}" type="slidenum">
              <a:rPr lang="el-GR"/>
              <a:pPr>
                <a:defRPr/>
              </a:pPr>
              <a:t>‹#›</a:t>
            </a:fld>
            <a:endParaRPr lang="el-GR" dirty="0"/>
          </a:p>
        </p:txBody>
      </p:sp>
      <p:sp>
        <p:nvSpPr>
          <p:cNvPr id="7" name="11 - Θέση υποσέλιδου"/>
          <p:cNvSpPr>
            <a:spLocks noGrp="1"/>
          </p:cNvSpPr>
          <p:nvPr>
            <p:ph type="ftr" sz="quarter" idx="12"/>
          </p:nvPr>
        </p:nvSpPr>
        <p:spPr/>
        <p:txBody>
          <a:bodyPr rtlCol="0"/>
          <a:lstStyle>
            <a:lvl1pPr>
              <a:defRPr/>
            </a:lvl1pPr>
          </a:lstStyle>
          <a:p>
            <a:pPr>
              <a:defRPr/>
            </a:pPr>
            <a:r>
              <a:rPr lang="en-US"/>
              <a:t>anapt.agrot@pde.gov.gr     http://www.pde.gov.gr/gr/index.php</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09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800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9 - Θέση ημερομηνίας"/>
          <p:cNvSpPr>
            <a:spLocks noGrp="1"/>
          </p:cNvSpPr>
          <p:nvPr>
            <p:ph type="dt" sz="half" idx="10"/>
          </p:nvPr>
        </p:nvSpPr>
        <p:spPr/>
        <p:txBody>
          <a:bodyPr rtlCol="0"/>
          <a:lstStyle>
            <a:lvl1pPr>
              <a:defRPr/>
            </a:lvl1pPr>
          </a:lstStyle>
          <a:p>
            <a:pPr>
              <a:defRPr/>
            </a:pPr>
            <a:fld id="{44265C15-A06F-438C-AE68-80407CFDD65C}" type="datetime1">
              <a:rPr lang="el-GR"/>
              <a:pPr>
                <a:defRPr/>
              </a:pPr>
              <a:t>6/9/2011</a:t>
            </a:fld>
            <a:endParaRPr lang="el-GR" dirty="0"/>
          </a:p>
        </p:txBody>
      </p:sp>
      <p:sp>
        <p:nvSpPr>
          <p:cNvPr id="8" name="11 - Θέση αριθμού διαφάνειας"/>
          <p:cNvSpPr>
            <a:spLocks noGrp="1"/>
          </p:cNvSpPr>
          <p:nvPr>
            <p:ph type="sldNum" sz="quarter" idx="11"/>
          </p:nvPr>
        </p:nvSpPr>
        <p:spPr/>
        <p:txBody>
          <a:bodyPr rtlCol="0"/>
          <a:lstStyle>
            <a:lvl1pPr>
              <a:defRPr/>
            </a:lvl1pPr>
          </a:lstStyle>
          <a:p>
            <a:pPr>
              <a:defRPr/>
            </a:pPr>
            <a:fld id="{81076B7B-E41C-40E8-B10B-E9A72638DDFF}" type="slidenum">
              <a:rPr lang="el-GR"/>
              <a:pPr>
                <a:defRPr/>
              </a:pPr>
              <a:t>‹#›</a:t>
            </a:fld>
            <a:endParaRPr lang="el-GR" dirty="0"/>
          </a:p>
        </p:txBody>
      </p:sp>
      <p:sp>
        <p:nvSpPr>
          <p:cNvPr id="9" name="13 - Θέση υποσέλιδου"/>
          <p:cNvSpPr>
            <a:spLocks noGrp="1"/>
          </p:cNvSpPr>
          <p:nvPr>
            <p:ph type="ftr" sz="quarter" idx="12"/>
          </p:nvPr>
        </p:nvSpPr>
        <p:spPr/>
        <p:txBody>
          <a:bodyPr rtlCol="0"/>
          <a:lstStyle>
            <a:lvl1pPr>
              <a:defRPr/>
            </a:lvl1pPr>
          </a:lstStyle>
          <a:p>
            <a:pPr>
              <a:defRPr/>
            </a:pPr>
            <a:r>
              <a:rPr lang="en-US"/>
              <a:t>anapt.agrot@pde.gov.gr     http://www.pde.gov.gr/gr/index.php</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FBB65096-AED5-484B-ADBC-ED909A7E0091}" type="datetime1">
              <a:rPr lang="el-GR"/>
              <a:pPr>
                <a:defRPr/>
              </a:pPr>
              <a:t>6/9/2011</a:t>
            </a:fld>
            <a:endParaRPr lang="el-GR" dirty="0"/>
          </a:p>
        </p:txBody>
      </p:sp>
      <p:sp>
        <p:nvSpPr>
          <p:cNvPr id="4" name="2 - Θέση υποσέλιδου"/>
          <p:cNvSpPr>
            <a:spLocks noGrp="1"/>
          </p:cNvSpPr>
          <p:nvPr>
            <p:ph type="ftr" sz="quarter" idx="11"/>
          </p:nvPr>
        </p:nvSpPr>
        <p:spPr/>
        <p:txBody>
          <a:bodyPr/>
          <a:lstStyle>
            <a:lvl1pPr>
              <a:defRPr/>
            </a:lvl1pPr>
          </a:lstStyle>
          <a:p>
            <a:pPr>
              <a:defRPr/>
            </a:pPr>
            <a:r>
              <a:rPr lang="en-US"/>
              <a:t>anapt.agrot@pde.gov.gr     http://www.pde.gov.gr/gr/index.php</a:t>
            </a: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F80D0127-A8C5-4C6E-AB06-D413A244A0FD}"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fld id="{ACF72325-F492-492D-94A9-DFF3930DC8F6}" type="datetime1">
              <a:rPr lang="el-GR"/>
              <a:pPr>
                <a:defRPr/>
              </a:pPr>
              <a:t>6/9/2011</a:t>
            </a:fld>
            <a:endParaRPr lang="el-GR" dirty="0"/>
          </a:p>
        </p:txBody>
      </p:sp>
      <p:sp>
        <p:nvSpPr>
          <p:cNvPr id="3" name="2 - Θέση υποσέλιδου"/>
          <p:cNvSpPr>
            <a:spLocks noGrp="1"/>
          </p:cNvSpPr>
          <p:nvPr>
            <p:ph type="ftr" sz="quarter" idx="11"/>
          </p:nvPr>
        </p:nvSpPr>
        <p:spPr/>
        <p:txBody>
          <a:bodyPr/>
          <a:lstStyle>
            <a:lvl1pPr>
              <a:defRPr/>
            </a:lvl1pPr>
          </a:lstStyle>
          <a:p>
            <a:pPr>
              <a:defRPr/>
            </a:pPr>
            <a:r>
              <a:rPr lang="en-US"/>
              <a:t>anapt.agrot@pde.gov.gr     http://www.pde.gov.gr/gr/index.php</a:t>
            </a:r>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7AB0220-6EF4-4AD7-9796-0E65C09ABDD4}"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lstStyle>
            <a:lvl1pPr algn="l">
              <a:buNone/>
              <a:defRPr sz="44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ADA1A92D-695A-4948-A158-697ED6FAC7E8}" type="datetime1">
              <a:rPr lang="el-GR"/>
              <a:pPr>
                <a:defRPr/>
              </a:pPr>
              <a:t>6/9/2011</a:t>
            </a:fld>
            <a:endParaRPr lang="el-GR" dirty="0"/>
          </a:p>
        </p:txBody>
      </p:sp>
      <p:sp>
        <p:nvSpPr>
          <p:cNvPr id="6" name="2 - Θέση υποσέλιδου"/>
          <p:cNvSpPr>
            <a:spLocks noGrp="1"/>
          </p:cNvSpPr>
          <p:nvPr>
            <p:ph type="ftr" sz="quarter" idx="11"/>
          </p:nvPr>
        </p:nvSpPr>
        <p:spPr/>
        <p:txBody>
          <a:bodyPr/>
          <a:lstStyle>
            <a:lvl1pPr>
              <a:defRPr/>
            </a:lvl1pPr>
          </a:lstStyle>
          <a:p>
            <a:pPr>
              <a:defRPr/>
            </a:pPr>
            <a:r>
              <a:rPr lang="en-US"/>
              <a:t>anapt.agrot@pde.gov.gr     http://www.pde.gov.gr/gr/index.php</a:t>
            </a: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96E5C66F-C832-4969-A9C6-7BC9EE19F2AC}"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Ορθογώνιο"/>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 Ορθογώνιο"/>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 Ορθογώνιο"/>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dirty="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248400" y="6248400"/>
            <a:ext cx="2667000" cy="365125"/>
          </a:xfrm>
        </p:spPr>
        <p:txBody>
          <a:bodyPr rtlCol="0"/>
          <a:lstStyle>
            <a:lvl1pPr>
              <a:defRPr/>
            </a:lvl1pPr>
          </a:lstStyle>
          <a:p>
            <a:pPr>
              <a:defRPr/>
            </a:pPr>
            <a:fld id="{6EC3EACC-FB68-49A8-A8C7-0657867F33A6}" type="datetime1">
              <a:rPr lang="el-GR"/>
              <a:pPr>
                <a:defRPr/>
              </a:pPr>
              <a:t>6/9/2011</a:t>
            </a:fld>
            <a:endParaRPr lang="el-GR" dirty="0"/>
          </a:p>
        </p:txBody>
      </p:sp>
      <p:sp>
        <p:nvSpPr>
          <p:cNvPr id="10" name="12 - Θέση αριθμού διαφάνειας"/>
          <p:cNvSpPr>
            <a:spLocks noGrp="1"/>
          </p:cNvSpPr>
          <p:nvPr>
            <p:ph type="sldNum" sz="quarter" idx="11"/>
          </p:nvPr>
        </p:nvSpPr>
        <p:spPr>
          <a:xfrm>
            <a:off x="0" y="4667250"/>
            <a:ext cx="1447800" cy="663575"/>
          </a:xfrm>
        </p:spPr>
        <p:txBody>
          <a:bodyPr rtlCol="0"/>
          <a:lstStyle>
            <a:lvl1pPr>
              <a:defRPr sz="2800"/>
            </a:lvl1pPr>
          </a:lstStyle>
          <a:p>
            <a:pPr>
              <a:defRPr/>
            </a:pPr>
            <a:fld id="{60BA8DE0-4B34-4339-8EB2-D2F4BA1A8F8F}" type="slidenum">
              <a:rPr lang="el-GR"/>
              <a:pPr>
                <a:defRPr/>
              </a:pPr>
              <a:t>‹#›</a:t>
            </a:fld>
            <a:endParaRPr lang="el-GR" dirty="0"/>
          </a:p>
        </p:txBody>
      </p:sp>
      <p:sp>
        <p:nvSpPr>
          <p:cNvPr id="11" name="13 - Θέση υποσέλιδου"/>
          <p:cNvSpPr>
            <a:spLocks noGrp="1"/>
          </p:cNvSpPr>
          <p:nvPr>
            <p:ph type="ftr" sz="quarter" idx="12"/>
          </p:nvPr>
        </p:nvSpPr>
        <p:spPr>
          <a:xfrm>
            <a:off x="1600200" y="6248400"/>
            <a:ext cx="4572000" cy="365125"/>
          </a:xfrm>
        </p:spPr>
        <p:txBody>
          <a:bodyPr rtlCol="0"/>
          <a:lstStyle>
            <a:lvl1pPr>
              <a:defRPr/>
            </a:lvl1pPr>
          </a:lstStyle>
          <a:p>
            <a:pPr>
              <a:defRPr/>
            </a:pPr>
            <a:r>
              <a:rPr lang="en-US"/>
              <a:t>anapt.agrot@pde.gov.gr     http://www.pde.gov.gr/gr/index.php</a:t>
            </a:r>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12 - Θέση κειμένου"/>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6B3767AA-B67A-41F8-BFB9-1CB67576AAD8}" type="datetime1">
              <a:rPr lang="el-GR"/>
              <a:pPr>
                <a:defRPr/>
              </a:pPr>
              <a:t>6/9/2011</a:t>
            </a:fld>
            <a:endParaRPr lang="el-GR" dirty="0"/>
          </a:p>
        </p:txBody>
      </p:sp>
      <p:sp>
        <p:nvSpPr>
          <p:cNvPr id="3" name="2 - Θέση υποσέλιδου"/>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r>
              <a:rPr lang="en-US"/>
              <a:t>anapt.agrot@pde.gov.gr     http://www.pde.gov.gr/gr/index.php</a:t>
            </a:r>
            <a:endParaRPr lang="el-GR"/>
          </a:p>
        </p:txBody>
      </p:sp>
      <p:sp>
        <p:nvSpPr>
          <p:cNvPr id="7"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 Θέση αριθμού διαφάνειας"/>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98FA8085-A38B-4957-B1FF-BEDD7D5BAE52}"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4271" r:id="rId1"/>
    <p:sldLayoutId id="2147484267" r:id="rId2"/>
    <p:sldLayoutId id="2147484272" r:id="rId3"/>
    <p:sldLayoutId id="2147484273" r:id="rId4"/>
    <p:sldLayoutId id="2147484274" r:id="rId5"/>
    <p:sldLayoutId id="2147484268" r:id="rId6"/>
    <p:sldLayoutId id="2147484275" r:id="rId7"/>
    <p:sldLayoutId id="2147484269" r:id="rId8"/>
    <p:sldLayoutId id="2147484276" r:id="rId9"/>
    <p:sldLayoutId id="2147484270" r:id="rId10"/>
    <p:sldLayoutId id="2147484277"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openxmlformats.org/officeDocument/2006/relationships/image" Target="../media/image5.jpeg"/><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13"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4.jpeg"/><Relationship Id="rId5" Type="http://schemas.openxmlformats.org/officeDocument/2006/relationships/diagramQuickStyle" Target="../diagrams/quickStyle3.xml"/><Relationship Id="rId10" Type="http://schemas.openxmlformats.org/officeDocument/2006/relationships/image" Target="../media/image13.jpeg"/><Relationship Id="rId4" Type="http://schemas.openxmlformats.org/officeDocument/2006/relationships/diagramLayout" Target="../diagrams/layout3.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4.xml"/><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diagramDrawing" Target="../diagrams/drawing4.xml"/><Relationship Id="rId5" Type="http://schemas.openxmlformats.org/officeDocument/2006/relationships/diagramQuickStyle" Target="../diagrams/quickStyle4.xml"/><Relationship Id="rId10" Type="http://schemas.openxmlformats.org/officeDocument/2006/relationships/image" Target="../media/image19.jpeg"/><Relationship Id="rId4" Type="http://schemas.openxmlformats.org/officeDocument/2006/relationships/diagramLayout" Target="../diagrams/layout4.xm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7.gif"/><Relationship Id="rId18" Type="http://schemas.openxmlformats.org/officeDocument/2006/relationships/image" Target="../media/image25.jpeg"/><Relationship Id="rId3" Type="http://schemas.openxmlformats.org/officeDocument/2006/relationships/image" Target="../media/image5.jpeg"/><Relationship Id="rId7" Type="http://schemas.openxmlformats.org/officeDocument/2006/relationships/image" Target="../media/image12.jpeg"/><Relationship Id="rId12" Type="http://schemas.openxmlformats.org/officeDocument/2006/relationships/image" Target="../media/image19.jpeg"/><Relationship Id="rId17" Type="http://schemas.openxmlformats.org/officeDocument/2006/relationships/image" Target="../media/image4.jpeg"/><Relationship Id="rId2" Type="http://schemas.openxmlformats.org/officeDocument/2006/relationships/notesSlide" Target="../notesSlides/notesSlide18.xml"/><Relationship Id="rId16"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15.jpeg"/><Relationship Id="rId5" Type="http://schemas.openxmlformats.org/officeDocument/2006/relationships/image" Target="../media/image21.jpeg"/><Relationship Id="rId15" Type="http://schemas.openxmlformats.org/officeDocument/2006/relationships/image" Target="../media/image23.jpeg"/><Relationship Id="rId10" Type="http://schemas.openxmlformats.org/officeDocument/2006/relationships/image" Target="../media/image14.jpeg"/><Relationship Id="rId4" Type="http://schemas.openxmlformats.org/officeDocument/2006/relationships/image" Target="../media/image20.jpeg"/><Relationship Id="rId9" Type="http://schemas.openxmlformats.org/officeDocument/2006/relationships/image" Target="../media/image13.jpeg"/><Relationship Id="rId1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Θέση κειμένου"/>
          <p:cNvSpPr>
            <a:spLocks noGrp="1"/>
          </p:cNvSpPr>
          <p:nvPr>
            <p:ph type="body" sz="half" idx="2"/>
          </p:nvPr>
        </p:nvSpPr>
        <p:spPr>
          <a:xfrm>
            <a:off x="1571604" y="4643446"/>
            <a:ext cx="7315200" cy="685800"/>
          </a:xfrm>
        </p:spPr>
        <p:txBody>
          <a:bodyPr/>
          <a:lstStyle/>
          <a:p>
            <a:pPr algn="ctr"/>
            <a:r>
              <a:rPr lang="el-GR" b="1" dirty="0" smtClean="0">
                <a:effectLst>
                  <a:outerShdw blurRad="38100" dist="38100" dir="2700000" algn="tl">
                    <a:srgbClr val="000000">
                      <a:alpha val="43137"/>
                    </a:srgbClr>
                  </a:outerShdw>
                </a:effectLst>
                <a:latin typeface="Century Gothic" pitchFamily="34" charset="0"/>
              </a:rPr>
              <a:t>ΠΑΡΟΥΣΙΑΣΗ ΕΠΙΧΕΙΡΗΣΙΑΚΟΥ ΣΧΕΔΙΟΥ ΓΙΑ ΤΟ «ΚΑΛΑΘΙ ΠΡΟΪΟΝΤΩΝ ΤΗΣ ΠΕΡΙΦΕΡΕΙΑΣ ΔΥΤΙΚΗΣ ΕΛΛΑΔΑΣ»</a:t>
            </a:r>
            <a:endParaRPr lang="el-GR" b="1" dirty="0">
              <a:effectLst>
                <a:outerShdw blurRad="38100" dist="38100" dir="2700000" algn="tl">
                  <a:srgbClr val="000000">
                    <a:alpha val="43137"/>
                  </a:srgbClr>
                </a:outerShdw>
              </a:effectLst>
              <a:latin typeface="Century Gothic" pitchFamily="34" charset="0"/>
            </a:endParaRPr>
          </a:p>
        </p:txBody>
      </p:sp>
      <p:pic>
        <p:nvPicPr>
          <p:cNvPr id="16" name="15 - Θέση εικόνας" descr="banner250x180.jpg"/>
          <p:cNvPicPr>
            <a:picLocks noGrp="1" noChangeAspect="1"/>
          </p:cNvPicPr>
          <p:nvPr>
            <p:ph type="pic" idx="1"/>
          </p:nvPr>
        </p:nvPicPr>
        <p:blipFill>
          <a:blip r:embed="rId3" cstate="print"/>
          <a:srcRect t="8162" b="8162"/>
          <a:stretch>
            <a:fillRect/>
          </a:stretch>
        </p:blipFill>
        <p:spPr>
          <a:xfrm>
            <a:off x="1500166" y="0"/>
            <a:ext cx="7643834" cy="4568952"/>
          </a:xfrm>
        </p:spPr>
      </p:pic>
      <p:pic>
        <p:nvPicPr>
          <p:cNvPr id="17" name="16 - Εικόνα" descr="roll up.jpg"/>
          <p:cNvPicPr>
            <a:picLocks noChangeAspect="1"/>
          </p:cNvPicPr>
          <p:nvPr/>
        </p:nvPicPr>
        <p:blipFill>
          <a:blip r:embed="rId4" cstate="print"/>
          <a:stretch>
            <a:fillRect/>
          </a:stretch>
        </p:blipFill>
        <p:spPr>
          <a:xfrm>
            <a:off x="71406" y="1643050"/>
            <a:ext cx="1285884" cy="2857520"/>
          </a:xfrm>
          <a:prstGeom prst="rect">
            <a:avLst/>
          </a:prstGeom>
        </p:spPr>
      </p:pic>
      <p:sp>
        <p:nvSpPr>
          <p:cNvPr id="9" name="8 - TextBox"/>
          <p:cNvSpPr txBox="1"/>
          <p:nvPr/>
        </p:nvSpPr>
        <p:spPr>
          <a:xfrm>
            <a:off x="1907704" y="5661248"/>
            <a:ext cx="6840760" cy="923330"/>
          </a:xfrm>
          <a:prstGeom prst="rect">
            <a:avLst/>
          </a:prstGeom>
          <a:noFill/>
        </p:spPr>
        <p:txBody>
          <a:bodyPr wrap="square" rtlCol="0">
            <a:spAutoFit/>
          </a:bodyPr>
          <a:lstStyle/>
          <a:p>
            <a:pPr algn="ctr"/>
            <a:r>
              <a:rPr lang="el-GR" b="1" dirty="0" smtClean="0">
                <a:solidFill>
                  <a:schemeClr val="bg1"/>
                </a:solidFill>
                <a:latin typeface="Century Gothic" pitchFamily="34" charset="0"/>
              </a:rPr>
              <a:t>18</a:t>
            </a:r>
            <a:r>
              <a:rPr lang="el-GR" b="1" baseline="30000" dirty="0" smtClean="0">
                <a:solidFill>
                  <a:schemeClr val="bg1"/>
                </a:solidFill>
                <a:latin typeface="Century Gothic" pitchFamily="34" charset="0"/>
              </a:rPr>
              <a:t>η</a:t>
            </a:r>
            <a:r>
              <a:rPr lang="el-GR" b="1" dirty="0" smtClean="0">
                <a:solidFill>
                  <a:schemeClr val="bg1"/>
                </a:solidFill>
                <a:latin typeface="Century Gothic" pitchFamily="34" charset="0"/>
              </a:rPr>
              <a:t> ΕΙΔΙΚΗ ΣΥΝΕΔΡΙΑΣΗ ΠΕΡΙΦΕΡΕΙΑΚΟΥ ΣΥΜΒΟΥΛΙΟΥ ΔΥΤΙΚΗΣ ΕΛΛΑΔΑΣ </a:t>
            </a:r>
          </a:p>
          <a:p>
            <a:pPr algn="ctr"/>
            <a:r>
              <a:rPr lang="el-GR" b="1" dirty="0" smtClean="0">
                <a:solidFill>
                  <a:schemeClr val="bg1"/>
                </a:solidFill>
                <a:latin typeface="Century Gothic" pitchFamily="34" charset="0"/>
              </a:rPr>
              <a:t>ΑΓΡΙΝΙΟ, 5 ΣΕΠΤΕΜΒΡΙΟΥ 2011</a:t>
            </a:r>
            <a:endParaRPr lang="el-GR" b="1" dirty="0">
              <a:solidFill>
                <a:schemeClr val="bg1"/>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normAutofit fontScale="85000" lnSpcReduction="20000"/>
          </a:bodyPr>
          <a:lstStyle/>
          <a:p>
            <a:pPr>
              <a:defRPr/>
            </a:pPr>
            <a:fld id="{602C339D-1896-4D13-988B-BBBD6A032D5B}" type="slidenum">
              <a:rPr lang="el-GR"/>
              <a:pPr>
                <a:defRPr/>
              </a:pPr>
              <a:t>10</a:t>
            </a:fld>
            <a:endParaRPr lang="el-GR" dirty="0"/>
          </a:p>
        </p:txBody>
      </p:sp>
      <p:graphicFrame>
        <p:nvGraphicFramePr>
          <p:cNvPr id="9" name="8 - Θέση περιεχομένου"/>
          <p:cNvGraphicFramePr>
            <a:graphicFrameLocks noGrp="1"/>
          </p:cNvGraphicFramePr>
          <p:nvPr>
            <p:ph sz="quarter" idx="1"/>
          </p:nvPr>
        </p:nvGraphicFramePr>
        <p:xfrm>
          <a:off x="642910" y="1785926"/>
          <a:ext cx="8031191" cy="43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 Τίτλος"/>
          <p:cNvSpPr txBox="1">
            <a:spLocks/>
          </p:cNvSpPr>
          <p:nvPr/>
        </p:nvSpPr>
        <p:spPr bwMode="auto">
          <a:xfrm>
            <a:off x="251520" y="142852"/>
            <a:ext cx="874963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l-GR" sz="18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1800" b="1" i="0" u="none" strike="noStrike" kern="1200" cap="none" spc="0" normalizeH="0" baseline="0" noProof="0" dirty="0" smtClean="0">
                <a:ln>
                  <a:noFill/>
                </a:ln>
                <a:solidFill>
                  <a:schemeClr val="tx2"/>
                </a:solidFill>
                <a:effectLst/>
                <a:uLnTx/>
                <a:uFillTx/>
                <a:latin typeface="+mj-lt"/>
                <a:ea typeface="+mj-ea"/>
                <a:cs typeface="+mj-cs"/>
              </a:rPr>
              <a:t/>
            </a:r>
            <a:br>
              <a:rPr kumimoji="0" lang="en-US" sz="1800" b="1" i="0" u="none" strike="noStrike" kern="1200" cap="none" spc="0" normalizeH="0" baseline="0" noProof="0" dirty="0" smtClean="0">
                <a:ln>
                  <a:noFill/>
                </a:ln>
                <a:solidFill>
                  <a:schemeClr val="tx2"/>
                </a:solidFill>
                <a:effectLst/>
                <a:uLnTx/>
                <a:uFillTx/>
                <a:latin typeface="+mj-lt"/>
                <a:ea typeface="+mj-ea"/>
                <a:cs typeface="+mj-cs"/>
              </a:rPr>
            </a:br>
            <a:r>
              <a:rPr kumimoji="0" lang="en-US" sz="1800" b="1" i="0" u="none" strike="noStrike" kern="1200" cap="none" spc="0" normalizeH="0" baseline="0" noProof="0" dirty="0" smtClean="0">
                <a:ln>
                  <a:noFill/>
                </a:ln>
                <a:solidFill>
                  <a:schemeClr val="tx2"/>
                </a:solidFill>
                <a:effectLst/>
                <a:uLnTx/>
                <a:uFillTx/>
                <a:latin typeface="+mj-lt"/>
                <a:ea typeface="+mj-ea"/>
                <a:cs typeface="+mj-cs"/>
              </a:rPr>
              <a:t/>
            </a:r>
            <a:br>
              <a:rPr kumimoji="0" lang="en-US" sz="1800" b="1" i="0" u="none" strike="noStrike" kern="1200" cap="none" spc="0" normalizeH="0" baseline="0" noProof="0" dirty="0" smtClean="0">
                <a:ln>
                  <a:noFill/>
                </a:ln>
                <a:solidFill>
                  <a:schemeClr val="tx2"/>
                </a:solidFill>
                <a:effectLst/>
                <a:uLnTx/>
                <a:uFillTx/>
                <a:latin typeface="+mj-lt"/>
                <a:ea typeface="+mj-ea"/>
                <a:cs typeface="+mj-cs"/>
              </a:rPr>
            </a:br>
            <a: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t>
            </a:r>
            <a:b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br>
            <a:r>
              <a:rPr kumimoji="0" lang="el-GR" sz="96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entury Gothic" pitchFamily="34" charset="0"/>
                <a:ea typeface="+mj-ea"/>
                <a:cs typeface="+mj-cs"/>
              </a:rPr>
              <a:t>ΤΑ ΠΡΟΪΟΝΤΑ ΤΟΥ ΚΑΛΑΘΙΟΥ ΤΗΣ ΠΕΡΙΦΕΡΕΙΑΣ ΔΥΤΙΚΗΣ ΕΛΛΑΔΑΣ (1/3)</a:t>
            </a:r>
            <a:r>
              <a:rPr kumimoji="0" lang="en-US"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r>
            <a:br>
              <a:rPr kumimoji="0" lang="en-US"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br>
            <a: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t>
            </a:r>
            <a:r>
              <a:rPr kumimoji="0" lang="el-GR" sz="9600" b="0"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l-GR" sz="9600" b="0"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l-GR" sz="1800" b="0" i="0" u="none" strike="noStrike" kern="1200" cap="none" spc="0" normalizeH="0" baseline="0" noProof="0" dirty="0" smtClean="0">
                <a:ln>
                  <a:noFill/>
                </a:ln>
                <a:solidFill>
                  <a:schemeClr val="tx2"/>
                </a:solidFill>
                <a:effectLst/>
                <a:uLnTx/>
                <a:uFillTx/>
                <a:latin typeface="+mj-lt"/>
                <a:ea typeface="+mj-ea"/>
                <a:cs typeface="+mj-cs"/>
              </a:rPr>
              <a:t/>
            </a:r>
            <a:br>
              <a:rPr kumimoji="0" lang="el-GR" sz="1800" b="0" i="0" u="none" strike="noStrike" kern="1200" cap="none" spc="0" normalizeH="0" baseline="0" noProof="0" dirty="0" smtClean="0">
                <a:ln>
                  <a:noFill/>
                </a:ln>
                <a:solidFill>
                  <a:schemeClr val="tx2"/>
                </a:solidFill>
                <a:effectLst/>
                <a:uLnTx/>
                <a:uFillTx/>
                <a:latin typeface="+mj-lt"/>
                <a:ea typeface="+mj-ea"/>
                <a:cs typeface="+mj-cs"/>
              </a:rPr>
            </a:br>
            <a:r>
              <a:rPr kumimoji="0" lang="el-GR" sz="2800" b="0" i="0" u="none" strike="noStrike" kern="1200" cap="none" spc="0" normalizeH="0" baseline="0" noProof="0" dirty="0" smtClean="0">
                <a:ln>
                  <a:noFill/>
                </a:ln>
                <a:solidFill>
                  <a:schemeClr val="tx2"/>
                </a:solidFill>
                <a:effectLst/>
                <a:uLnTx/>
                <a:uFillTx/>
                <a:latin typeface="+mj-lt"/>
                <a:ea typeface="+mj-ea"/>
                <a:cs typeface="+mj-cs"/>
              </a:rPr>
              <a:t/>
            </a:r>
            <a:br>
              <a:rPr kumimoji="0" lang="el-GR" sz="28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2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10" name="9 - Εικόνα" descr="olive-oil.jpg"/>
          <p:cNvPicPr>
            <a:picLocks noChangeAspect="1"/>
          </p:cNvPicPr>
          <p:nvPr/>
        </p:nvPicPr>
        <p:blipFill>
          <a:blip r:embed="rId7" cstate="print"/>
          <a:stretch>
            <a:fillRect/>
          </a:stretch>
        </p:blipFill>
        <p:spPr>
          <a:xfrm>
            <a:off x="214282" y="2071678"/>
            <a:ext cx="2259780" cy="2143140"/>
          </a:xfrm>
          <a:prstGeom prst="ellipse">
            <a:avLst/>
          </a:prstGeom>
          <a:ln>
            <a:noFill/>
          </a:ln>
          <a:effectLst>
            <a:softEdge rad="112500"/>
          </a:effectLst>
        </p:spPr>
      </p:pic>
      <p:pic>
        <p:nvPicPr>
          <p:cNvPr id="11" name="10 - Εικόνα" descr="olive2.jpg"/>
          <p:cNvPicPr>
            <a:picLocks noChangeAspect="1"/>
          </p:cNvPicPr>
          <p:nvPr/>
        </p:nvPicPr>
        <p:blipFill>
          <a:blip r:embed="rId8" cstate="print"/>
          <a:stretch>
            <a:fillRect/>
          </a:stretch>
        </p:blipFill>
        <p:spPr>
          <a:xfrm>
            <a:off x="2285984" y="2000240"/>
            <a:ext cx="2260800" cy="2149608"/>
          </a:xfrm>
          <a:prstGeom prst="ellipse">
            <a:avLst/>
          </a:prstGeom>
          <a:ln>
            <a:noFill/>
          </a:ln>
          <a:effectLst>
            <a:softEdge rad="112500"/>
          </a:effectLst>
        </p:spPr>
      </p:pic>
      <p:pic>
        <p:nvPicPr>
          <p:cNvPr id="16" name="15 - Εικόνα" descr="wine and all_2.jpg"/>
          <p:cNvPicPr>
            <a:picLocks noChangeAspect="1"/>
          </p:cNvPicPr>
          <p:nvPr/>
        </p:nvPicPr>
        <p:blipFill>
          <a:blip r:embed="rId9" cstate="print"/>
          <a:stretch>
            <a:fillRect/>
          </a:stretch>
        </p:blipFill>
        <p:spPr>
          <a:xfrm>
            <a:off x="4643438" y="2714620"/>
            <a:ext cx="2286016" cy="2264029"/>
          </a:xfrm>
          <a:prstGeom prst="ellipse">
            <a:avLst/>
          </a:prstGeom>
          <a:ln>
            <a:noFill/>
          </a:ln>
          <a:effectLst>
            <a:softEdge rad="112500"/>
          </a:effectLst>
        </p:spPr>
      </p:pic>
      <p:pic>
        <p:nvPicPr>
          <p:cNvPr id="22" name="21 - Εικόνα" descr="wines_2.jpg"/>
          <p:cNvPicPr>
            <a:picLocks noChangeAspect="1"/>
          </p:cNvPicPr>
          <p:nvPr/>
        </p:nvPicPr>
        <p:blipFill>
          <a:blip r:embed="rId10" cstate="print"/>
          <a:stretch>
            <a:fillRect/>
          </a:stretch>
        </p:blipFill>
        <p:spPr>
          <a:xfrm>
            <a:off x="6643702" y="2786058"/>
            <a:ext cx="2406119" cy="2214578"/>
          </a:xfrm>
          <a:prstGeom prst="ellipse">
            <a:avLst/>
          </a:prstGeom>
          <a:ln>
            <a:noFill/>
          </a:ln>
          <a:effectLst>
            <a:softEdge rad="112500"/>
          </a:effectLst>
        </p:spPr>
      </p:pic>
      <p:sp>
        <p:nvSpPr>
          <p:cNvPr id="23" name="22 - TextBox"/>
          <p:cNvSpPr txBox="1"/>
          <p:nvPr/>
        </p:nvSpPr>
        <p:spPr>
          <a:xfrm>
            <a:off x="357158" y="1714488"/>
            <a:ext cx="3998818"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sz="1400" b="1" dirty="0" smtClean="0">
                <a:latin typeface="Century Gothic" pitchFamily="34" charset="0"/>
              </a:rPr>
              <a:t>ΕΛΑΙΟΛΑΔΟ &amp; ΕΠΙΤΡΑΠΕΖΙΑ (ΒΡΩΣΙΜΗ) ΕΛΙΑ</a:t>
            </a:r>
            <a:endParaRPr lang="el-GR" sz="1400" b="1" dirty="0">
              <a:latin typeface="Century Gothic" pitchFamily="34" charset="0"/>
            </a:endParaRPr>
          </a:p>
        </p:txBody>
      </p:sp>
      <p:sp>
        <p:nvSpPr>
          <p:cNvPr id="24" name="23 - TextBox"/>
          <p:cNvSpPr txBox="1"/>
          <p:nvPr/>
        </p:nvSpPr>
        <p:spPr>
          <a:xfrm>
            <a:off x="2000232" y="4286256"/>
            <a:ext cx="1071570"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ΣΤΑΦΙΔΑ</a:t>
            </a:r>
            <a:endParaRPr lang="el-GR" sz="1400" b="1" dirty="0">
              <a:latin typeface="Century Gothic" pitchFamily="34" charset="0"/>
            </a:endParaRPr>
          </a:p>
        </p:txBody>
      </p:sp>
      <p:sp>
        <p:nvSpPr>
          <p:cNvPr id="25" name="24 - TextBox"/>
          <p:cNvSpPr txBox="1"/>
          <p:nvPr/>
        </p:nvSpPr>
        <p:spPr>
          <a:xfrm>
            <a:off x="4929190" y="2285992"/>
            <a:ext cx="4000528"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ΤΟΠΙΚΟΙ ΠΑΡΑΔΟΣΙΑΚΟΙ ΟΙΝΟΙ ΑΠΟ ΣΤΑΦΥΛΙΑ ΠΟΠ &amp; ΠΓΕ</a:t>
            </a:r>
            <a:endParaRPr lang="el-GR" sz="1400" b="1" dirty="0">
              <a:latin typeface="Century Gothic" pitchFamily="34" charset="0"/>
            </a:endParaRPr>
          </a:p>
        </p:txBody>
      </p:sp>
      <p:pic>
        <p:nvPicPr>
          <p:cNvPr id="13" name="12 - Εικόνα" descr="σταφιδα-500x500.jpg"/>
          <p:cNvPicPr>
            <a:picLocks noChangeAspect="1"/>
          </p:cNvPicPr>
          <p:nvPr/>
        </p:nvPicPr>
        <p:blipFill>
          <a:blip r:embed="rId11" cstate="print"/>
          <a:stretch>
            <a:fillRect/>
          </a:stretch>
        </p:blipFill>
        <p:spPr>
          <a:xfrm>
            <a:off x="1500166" y="4572008"/>
            <a:ext cx="2214578" cy="2214578"/>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normAutofit fontScale="85000" lnSpcReduction="20000"/>
          </a:bodyPr>
          <a:lstStyle/>
          <a:p>
            <a:pPr>
              <a:defRPr/>
            </a:pPr>
            <a:fld id="{602C339D-1896-4D13-988B-BBBD6A032D5B}" type="slidenum">
              <a:rPr lang="el-GR"/>
              <a:pPr>
                <a:defRPr/>
              </a:pPr>
              <a:t>11</a:t>
            </a:fld>
            <a:endParaRPr lang="el-GR" dirty="0"/>
          </a:p>
        </p:txBody>
      </p:sp>
      <p:graphicFrame>
        <p:nvGraphicFramePr>
          <p:cNvPr id="9" name="8 - Θέση περιεχομένου"/>
          <p:cNvGraphicFramePr>
            <a:graphicFrameLocks noGrp="1"/>
          </p:cNvGraphicFramePr>
          <p:nvPr>
            <p:ph sz="quarter" idx="1"/>
          </p:nvPr>
        </p:nvGraphicFramePr>
        <p:xfrm>
          <a:off x="642910" y="1785926"/>
          <a:ext cx="8031191" cy="43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 Τίτλος"/>
          <p:cNvSpPr txBox="1">
            <a:spLocks/>
          </p:cNvSpPr>
          <p:nvPr/>
        </p:nvSpPr>
        <p:spPr bwMode="auto">
          <a:xfrm>
            <a:off x="251520" y="142852"/>
            <a:ext cx="864096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l-GR" sz="18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1800" b="1" i="0" u="none" strike="noStrike" kern="1200" cap="none" spc="0" normalizeH="0" baseline="0" noProof="0" dirty="0" smtClean="0">
                <a:ln>
                  <a:noFill/>
                </a:ln>
                <a:solidFill>
                  <a:schemeClr val="tx2"/>
                </a:solidFill>
                <a:effectLst/>
                <a:uLnTx/>
                <a:uFillTx/>
                <a:latin typeface="+mj-lt"/>
                <a:ea typeface="+mj-ea"/>
                <a:cs typeface="+mj-cs"/>
              </a:rPr>
              <a:t/>
            </a:r>
            <a:br>
              <a:rPr kumimoji="0" lang="en-US" sz="1800" b="1" i="0" u="none" strike="noStrike" kern="1200" cap="none" spc="0" normalizeH="0" baseline="0" noProof="0" dirty="0" smtClean="0">
                <a:ln>
                  <a:noFill/>
                </a:ln>
                <a:solidFill>
                  <a:schemeClr val="tx2"/>
                </a:solidFill>
                <a:effectLst/>
                <a:uLnTx/>
                <a:uFillTx/>
                <a:latin typeface="+mj-lt"/>
                <a:ea typeface="+mj-ea"/>
                <a:cs typeface="+mj-cs"/>
              </a:rPr>
            </a:br>
            <a:r>
              <a:rPr kumimoji="0" lang="en-US" sz="1800" b="1" i="0" u="none" strike="noStrike" kern="1200" cap="none" spc="0" normalizeH="0" baseline="0" noProof="0" dirty="0" smtClean="0">
                <a:ln>
                  <a:noFill/>
                </a:ln>
                <a:solidFill>
                  <a:schemeClr val="tx2"/>
                </a:solidFill>
                <a:effectLst/>
                <a:uLnTx/>
                <a:uFillTx/>
                <a:latin typeface="+mj-lt"/>
                <a:ea typeface="+mj-ea"/>
                <a:cs typeface="+mj-cs"/>
              </a:rPr>
              <a:t/>
            </a:r>
            <a:br>
              <a:rPr kumimoji="0" lang="en-US" sz="1800" b="1" i="0" u="none" strike="noStrike" kern="1200" cap="none" spc="0" normalizeH="0" baseline="0" noProof="0" dirty="0" smtClean="0">
                <a:ln>
                  <a:noFill/>
                </a:ln>
                <a:solidFill>
                  <a:schemeClr val="tx2"/>
                </a:solidFill>
                <a:effectLst/>
                <a:uLnTx/>
                <a:uFillTx/>
                <a:latin typeface="+mj-lt"/>
                <a:ea typeface="+mj-ea"/>
                <a:cs typeface="+mj-cs"/>
              </a:rPr>
            </a:br>
            <a: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t>
            </a:r>
            <a:b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br>
            <a:r>
              <a:rPr kumimoji="0" lang="el-GR" sz="96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entury Gothic" pitchFamily="34" charset="0"/>
                <a:ea typeface="+mj-ea"/>
                <a:cs typeface="+mj-cs"/>
              </a:rPr>
              <a:t>ΤΑ ΠΡΟΪΟΝΤΑ ΤΟΥ ΚΑΛΑΘΙΟΥ ΤΗΣ ΠΕΡΙΦΕΡΕΙΑΣ ΔΥΤΙΚΗΣ ΕΛΛΑΔΑΣ (2/3)</a:t>
            </a:r>
            <a:r>
              <a:rPr kumimoji="0" lang="en-US" sz="96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entury Gothic" pitchFamily="34" charset="0"/>
                <a:ea typeface="+mj-ea"/>
                <a:cs typeface="+mj-cs"/>
              </a:rPr>
              <a:t/>
            </a:r>
            <a:br>
              <a:rPr kumimoji="0" lang="en-US" sz="96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entury Gothic" pitchFamily="34" charset="0"/>
                <a:ea typeface="+mj-ea"/>
                <a:cs typeface="+mj-cs"/>
              </a:rPr>
            </a:br>
            <a: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t>
            </a:r>
            <a:r>
              <a:rPr kumimoji="0" lang="el-GR" sz="9600" b="0"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l-GR" sz="9600" b="0"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l-GR" sz="1800" b="0" i="0" u="none" strike="noStrike" kern="1200" cap="none" spc="0" normalizeH="0" baseline="0" noProof="0" dirty="0" smtClean="0">
                <a:ln>
                  <a:noFill/>
                </a:ln>
                <a:solidFill>
                  <a:schemeClr val="tx2"/>
                </a:solidFill>
                <a:effectLst/>
                <a:uLnTx/>
                <a:uFillTx/>
                <a:latin typeface="+mj-lt"/>
                <a:ea typeface="+mj-ea"/>
                <a:cs typeface="+mj-cs"/>
              </a:rPr>
              <a:t/>
            </a:r>
            <a:br>
              <a:rPr kumimoji="0" lang="el-GR" sz="1800" b="0" i="0" u="none" strike="noStrike" kern="1200" cap="none" spc="0" normalizeH="0" baseline="0" noProof="0" dirty="0" smtClean="0">
                <a:ln>
                  <a:noFill/>
                </a:ln>
                <a:solidFill>
                  <a:schemeClr val="tx2"/>
                </a:solidFill>
                <a:effectLst/>
                <a:uLnTx/>
                <a:uFillTx/>
                <a:latin typeface="+mj-lt"/>
                <a:ea typeface="+mj-ea"/>
                <a:cs typeface="+mj-cs"/>
              </a:rPr>
            </a:br>
            <a:r>
              <a:rPr kumimoji="0" lang="el-GR" sz="2800" b="0" i="0" u="none" strike="noStrike" kern="1200" cap="none" spc="0" normalizeH="0" baseline="0" noProof="0" dirty="0" smtClean="0">
                <a:ln>
                  <a:noFill/>
                </a:ln>
                <a:solidFill>
                  <a:schemeClr val="tx2"/>
                </a:solidFill>
                <a:effectLst/>
                <a:uLnTx/>
                <a:uFillTx/>
                <a:latin typeface="+mj-lt"/>
                <a:ea typeface="+mj-ea"/>
                <a:cs typeface="+mj-cs"/>
              </a:rPr>
              <a:t/>
            </a:r>
            <a:br>
              <a:rPr kumimoji="0" lang="el-GR" sz="28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2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8" name="7 - Εικόνα" descr="asparagus1.jpg"/>
          <p:cNvPicPr>
            <a:picLocks noChangeAspect="1"/>
          </p:cNvPicPr>
          <p:nvPr/>
        </p:nvPicPr>
        <p:blipFill>
          <a:blip r:embed="rId7" cstate="print"/>
          <a:stretch>
            <a:fillRect/>
          </a:stretch>
        </p:blipFill>
        <p:spPr>
          <a:xfrm>
            <a:off x="4355976" y="4581128"/>
            <a:ext cx="2001404" cy="2119898"/>
          </a:xfrm>
          <a:prstGeom prst="ellipse">
            <a:avLst/>
          </a:prstGeom>
          <a:ln>
            <a:noFill/>
          </a:ln>
          <a:effectLst>
            <a:softEdge rad="112500"/>
          </a:effectLst>
        </p:spPr>
      </p:pic>
      <p:pic>
        <p:nvPicPr>
          <p:cNvPr id="15" name="14 - Εικόνα" descr="Τυριά.jpg"/>
          <p:cNvPicPr>
            <a:picLocks noChangeAspect="1"/>
          </p:cNvPicPr>
          <p:nvPr/>
        </p:nvPicPr>
        <p:blipFill>
          <a:blip r:embed="rId8" cstate="print"/>
          <a:stretch>
            <a:fillRect/>
          </a:stretch>
        </p:blipFill>
        <p:spPr>
          <a:xfrm>
            <a:off x="2359063" y="2057398"/>
            <a:ext cx="2027464" cy="2091682"/>
          </a:xfrm>
          <a:prstGeom prst="ellipse">
            <a:avLst/>
          </a:prstGeom>
          <a:ln>
            <a:noFill/>
          </a:ln>
          <a:effectLst>
            <a:softEdge rad="112500"/>
          </a:effectLst>
        </p:spPr>
      </p:pic>
      <p:pic>
        <p:nvPicPr>
          <p:cNvPr id="17" name="16 - Εικόνα" descr="ch_feta.jpg"/>
          <p:cNvPicPr>
            <a:picLocks noChangeAspect="1"/>
          </p:cNvPicPr>
          <p:nvPr/>
        </p:nvPicPr>
        <p:blipFill>
          <a:blip r:embed="rId9" cstate="print"/>
          <a:stretch>
            <a:fillRect/>
          </a:stretch>
        </p:blipFill>
        <p:spPr>
          <a:xfrm>
            <a:off x="422326" y="2029580"/>
            <a:ext cx="2191508" cy="2191508"/>
          </a:xfrm>
          <a:prstGeom prst="ellipse">
            <a:avLst/>
          </a:prstGeom>
          <a:ln>
            <a:noFill/>
          </a:ln>
          <a:effectLst>
            <a:softEdge rad="112500"/>
          </a:effectLst>
        </p:spPr>
      </p:pic>
      <p:sp>
        <p:nvSpPr>
          <p:cNvPr id="18" name="17 - TextBox"/>
          <p:cNvSpPr txBox="1"/>
          <p:nvPr/>
        </p:nvSpPr>
        <p:spPr>
          <a:xfrm>
            <a:off x="1285852" y="1714488"/>
            <a:ext cx="2494060"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ΦΕΤΑ  - ΚΕΦΑΛΟΓΡΑΒΙΕΡΑ</a:t>
            </a:r>
            <a:endParaRPr lang="el-GR" sz="1400" b="1" dirty="0">
              <a:latin typeface="Century Gothic" pitchFamily="34" charset="0"/>
            </a:endParaRPr>
          </a:p>
        </p:txBody>
      </p:sp>
      <p:pic>
        <p:nvPicPr>
          <p:cNvPr id="19" name="18 - Εικόνα" descr="KARPOUZI.jpg"/>
          <p:cNvPicPr>
            <a:picLocks noChangeAspect="1"/>
          </p:cNvPicPr>
          <p:nvPr/>
        </p:nvPicPr>
        <p:blipFill>
          <a:blip r:embed="rId10" cstate="print"/>
          <a:stretch>
            <a:fillRect/>
          </a:stretch>
        </p:blipFill>
        <p:spPr>
          <a:xfrm>
            <a:off x="5000628" y="2214564"/>
            <a:ext cx="1968107" cy="2071692"/>
          </a:xfrm>
          <a:prstGeom prst="ellipse">
            <a:avLst/>
          </a:prstGeom>
          <a:ln>
            <a:noFill/>
          </a:ln>
          <a:effectLst>
            <a:softEdge rad="112500"/>
          </a:effectLst>
        </p:spPr>
      </p:pic>
      <p:sp>
        <p:nvSpPr>
          <p:cNvPr id="12" name="11 - TextBox"/>
          <p:cNvSpPr txBox="1"/>
          <p:nvPr/>
        </p:nvSpPr>
        <p:spPr>
          <a:xfrm>
            <a:off x="5940152" y="1844824"/>
            <a:ext cx="2160240"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ΚΑΡΠΟΥΖΙ - ΠΑΤΑΤΑ</a:t>
            </a:r>
            <a:endParaRPr lang="el-GR" sz="1400" b="1" i="1" dirty="0">
              <a:latin typeface="Century Gothic" pitchFamily="34" charset="0"/>
            </a:endParaRPr>
          </a:p>
        </p:txBody>
      </p:sp>
      <p:pic>
        <p:nvPicPr>
          <p:cNvPr id="13" name="12 - Εικόνα" descr="πατατες.jpeg"/>
          <p:cNvPicPr>
            <a:picLocks noChangeAspect="1"/>
          </p:cNvPicPr>
          <p:nvPr/>
        </p:nvPicPr>
        <p:blipFill>
          <a:blip r:embed="rId11" cstate="print"/>
          <a:stretch>
            <a:fillRect/>
          </a:stretch>
        </p:blipFill>
        <p:spPr>
          <a:xfrm>
            <a:off x="6804248" y="2263924"/>
            <a:ext cx="2016223" cy="2093770"/>
          </a:xfrm>
          <a:prstGeom prst="ellipse">
            <a:avLst/>
          </a:prstGeom>
          <a:ln>
            <a:noFill/>
          </a:ln>
          <a:effectLst>
            <a:softEdge rad="112500"/>
          </a:effectLst>
        </p:spPr>
      </p:pic>
      <p:pic>
        <p:nvPicPr>
          <p:cNvPr id="14" name="13 - Εικόνα" descr="strawberry_2.jpg"/>
          <p:cNvPicPr>
            <a:picLocks noChangeAspect="1"/>
          </p:cNvPicPr>
          <p:nvPr/>
        </p:nvPicPr>
        <p:blipFill>
          <a:blip r:embed="rId12" cstate="print"/>
          <a:stretch>
            <a:fillRect/>
          </a:stretch>
        </p:blipFill>
        <p:spPr>
          <a:xfrm>
            <a:off x="2411760" y="4581128"/>
            <a:ext cx="2085884" cy="2079873"/>
          </a:xfrm>
          <a:prstGeom prst="ellipse">
            <a:avLst/>
          </a:prstGeom>
          <a:ln>
            <a:noFill/>
          </a:ln>
          <a:effectLst>
            <a:softEdge rad="112500"/>
          </a:effectLst>
        </p:spPr>
      </p:pic>
      <p:sp>
        <p:nvSpPr>
          <p:cNvPr id="21" name="20 - TextBox"/>
          <p:cNvSpPr txBox="1"/>
          <p:nvPr/>
        </p:nvSpPr>
        <p:spPr>
          <a:xfrm>
            <a:off x="3203848" y="4221088"/>
            <a:ext cx="2304256"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ΦΡΑΟΥΛΑ - ΣΠΑΡΑΓΓΙ</a:t>
            </a:r>
            <a:endParaRPr lang="el-GR" sz="1400" b="1" dirty="0">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4F27935-5EA9-426E-A762-B98BA5821BEB}"/>
                                            </p:graphicEl>
                                          </p:spTgt>
                                        </p:tgtEl>
                                        <p:attrNameLst>
                                          <p:attrName>style.visibility</p:attrName>
                                        </p:attrNameLst>
                                      </p:cBhvr>
                                      <p:to>
                                        <p:strVal val="visible"/>
                                      </p:to>
                                    </p:set>
                                    <p:animEffect transition="in" filter="fade">
                                      <p:cBhvr>
                                        <p:cTn id="7" dur="2000"/>
                                        <p:tgtEl>
                                          <p:spTgt spid="9">
                                            <p:graphicEl>
                                              <a:dgm id="{54F27935-5EA9-426E-A762-B98BA5821BE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CEFBF7BE-793D-43A7-AAA8-477DC60DCC1C}"/>
                                            </p:graphicEl>
                                          </p:spTgt>
                                        </p:tgtEl>
                                        <p:attrNameLst>
                                          <p:attrName>style.visibility</p:attrName>
                                        </p:attrNameLst>
                                      </p:cBhvr>
                                      <p:to>
                                        <p:strVal val="visible"/>
                                      </p:to>
                                    </p:set>
                                    <p:animEffect transition="in" filter="fade">
                                      <p:cBhvr>
                                        <p:cTn id="10" dur="2000"/>
                                        <p:tgtEl>
                                          <p:spTgt spid="9">
                                            <p:graphicEl>
                                              <a:dgm id="{CEFBF7BE-793D-43A7-AAA8-477DC60DCC1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7" grpId="0"/>
      <p:bldP spid="18" grpId="0" animBg="1"/>
      <p:bldP spid="12"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normAutofit fontScale="85000" lnSpcReduction="20000"/>
          </a:bodyPr>
          <a:lstStyle/>
          <a:p>
            <a:pPr>
              <a:defRPr/>
            </a:pPr>
            <a:fld id="{602C339D-1896-4D13-988B-BBBD6A032D5B}" type="slidenum">
              <a:rPr lang="el-GR"/>
              <a:pPr>
                <a:defRPr/>
              </a:pPr>
              <a:t>12</a:t>
            </a:fld>
            <a:endParaRPr lang="el-GR" dirty="0"/>
          </a:p>
        </p:txBody>
      </p:sp>
      <p:graphicFrame>
        <p:nvGraphicFramePr>
          <p:cNvPr id="9" name="8 - Θέση περιεχομένου"/>
          <p:cNvGraphicFramePr>
            <a:graphicFrameLocks noGrp="1"/>
          </p:cNvGraphicFramePr>
          <p:nvPr>
            <p:ph sz="quarter" idx="1"/>
          </p:nvPr>
        </p:nvGraphicFramePr>
        <p:xfrm>
          <a:off x="642910" y="1785926"/>
          <a:ext cx="8031191" cy="43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 Τίτλος"/>
          <p:cNvSpPr txBox="1">
            <a:spLocks/>
          </p:cNvSpPr>
          <p:nvPr/>
        </p:nvSpPr>
        <p:spPr bwMode="auto">
          <a:xfrm>
            <a:off x="323528" y="142852"/>
            <a:ext cx="842493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n-US" sz="1800" b="1"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l-GR" sz="18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1800" b="1" i="0" u="none" strike="noStrike" kern="1200" cap="none" spc="0" normalizeH="0" baseline="0" noProof="0" dirty="0" smtClean="0">
                <a:ln>
                  <a:noFill/>
                </a:ln>
                <a:solidFill>
                  <a:schemeClr val="tx2"/>
                </a:solidFill>
                <a:effectLst/>
                <a:uLnTx/>
                <a:uFillTx/>
                <a:latin typeface="+mj-lt"/>
                <a:ea typeface="+mj-ea"/>
                <a:cs typeface="+mj-cs"/>
              </a:rPr>
              <a:t/>
            </a:r>
            <a:br>
              <a:rPr kumimoji="0" lang="en-US" sz="1800" b="1" i="0" u="none" strike="noStrike" kern="1200" cap="none" spc="0" normalizeH="0" baseline="0" noProof="0" dirty="0" smtClean="0">
                <a:ln>
                  <a:noFill/>
                </a:ln>
                <a:solidFill>
                  <a:schemeClr val="tx2"/>
                </a:solidFill>
                <a:effectLst/>
                <a:uLnTx/>
                <a:uFillTx/>
                <a:latin typeface="+mj-lt"/>
                <a:ea typeface="+mj-ea"/>
                <a:cs typeface="+mj-cs"/>
              </a:rPr>
            </a:br>
            <a:r>
              <a:rPr kumimoji="0" lang="en-US" sz="1800" b="1" i="0" u="none" strike="noStrike" kern="1200" cap="none" spc="0" normalizeH="0" baseline="0" noProof="0" dirty="0" smtClean="0">
                <a:ln>
                  <a:noFill/>
                </a:ln>
                <a:solidFill>
                  <a:schemeClr val="tx2"/>
                </a:solidFill>
                <a:effectLst/>
                <a:uLnTx/>
                <a:uFillTx/>
                <a:latin typeface="+mj-lt"/>
                <a:ea typeface="+mj-ea"/>
                <a:cs typeface="+mj-cs"/>
              </a:rPr>
              <a:t/>
            </a:r>
            <a:br>
              <a:rPr kumimoji="0" lang="en-US" sz="1800" b="1" i="0" u="none" strike="noStrike" kern="1200" cap="none" spc="0" normalizeH="0" baseline="0" noProof="0" dirty="0" smtClean="0">
                <a:ln>
                  <a:noFill/>
                </a:ln>
                <a:solidFill>
                  <a:schemeClr val="tx2"/>
                </a:solidFill>
                <a:effectLst/>
                <a:uLnTx/>
                <a:uFillTx/>
                <a:latin typeface="+mj-lt"/>
                <a:ea typeface="+mj-ea"/>
                <a:cs typeface="+mj-cs"/>
              </a:rPr>
            </a:br>
            <a: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t>
            </a:r>
            <a:b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br>
            <a:r>
              <a:rPr kumimoji="0" lang="el-GR" sz="96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entury Gothic" pitchFamily="34" charset="0"/>
                <a:ea typeface="+mj-ea"/>
                <a:cs typeface="+mj-cs"/>
              </a:rPr>
              <a:t>ΤΑ ΠΡΟΪΟΝΤΑ ΤΟΥ ΚΑΛΑΘΙΟΥ ΤΗΣ ΠΕΡΙΦΕΡΕΙΑΣ ΔΥΤΙΚΗΣ ΕΛΛΑΔΑΣ (3/3)</a:t>
            </a:r>
            <a:r>
              <a:rPr kumimoji="0" lang="en-US"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r>
            <a:br>
              <a:rPr kumimoji="0" lang="en-US"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br>
            <a:r>
              <a:rPr kumimoji="0" lang="el-GR" sz="9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entury Gothic" pitchFamily="34" charset="0"/>
                <a:ea typeface="+mj-ea"/>
                <a:cs typeface="+mj-cs"/>
              </a:rPr>
              <a:t> </a:t>
            </a:r>
            <a:r>
              <a:rPr kumimoji="0" lang="el-GR" sz="9600" b="0" i="0" u="none" strike="noStrike" kern="1200" cap="none" spc="0" normalizeH="0" baseline="0" noProof="0" dirty="0" smtClean="0">
                <a:ln>
                  <a:noFill/>
                </a:ln>
                <a:solidFill>
                  <a:schemeClr val="tx2"/>
                </a:solidFill>
                <a:effectLst/>
                <a:uLnTx/>
                <a:uFillTx/>
                <a:latin typeface="Century Gothic" pitchFamily="34" charset="0"/>
                <a:ea typeface="+mj-ea"/>
                <a:cs typeface="+mj-cs"/>
              </a:rPr>
              <a:t/>
            </a:r>
            <a:br>
              <a:rPr kumimoji="0" lang="el-GR" sz="9600" b="0" i="0" u="none" strike="noStrike" kern="1200" cap="none" spc="0" normalizeH="0" baseline="0" noProof="0" dirty="0" smtClean="0">
                <a:ln>
                  <a:noFill/>
                </a:ln>
                <a:solidFill>
                  <a:schemeClr val="tx2"/>
                </a:solidFill>
                <a:effectLst/>
                <a:uLnTx/>
                <a:uFillTx/>
                <a:latin typeface="Century Gothic" pitchFamily="34" charset="0"/>
                <a:ea typeface="+mj-ea"/>
                <a:cs typeface="+mj-cs"/>
              </a:rPr>
            </a:br>
            <a:r>
              <a:rPr kumimoji="0" lang="el-GR" sz="1800" b="0" i="0" u="none" strike="noStrike" kern="1200" cap="none" spc="0" normalizeH="0" baseline="0" noProof="0" dirty="0" smtClean="0">
                <a:ln>
                  <a:noFill/>
                </a:ln>
                <a:solidFill>
                  <a:schemeClr val="tx2"/>
                </a:solidFill>
                <a:effectLst/>
                <a:uLnTx/>
                <a:uFillTx/>
                <a:latin typeface="+mj-lt"/>
                <a:ea typeface="+mj-ea"/>
                <a:cs typeface="+mj-cs"/>
              </a:rPr>
              <a:t/>
            </a:r>
            <a:br>
              <a:rPr kumimoji="0" lang="el-GR" sz="1800" b="0" i="0" u="none" strike="noStrike" kern="1200" cap="none" spc="0" normalizeH="0" baseline="0" noProof="0" dirty="0" smtClean="0">
                <a:ln>
                  <a:noFill/>
                </a:ln>
                <a:solidFill>
                  <a:schemeClr val="tx2"/>
                </a:solidFill>
                <a:effectLst/>
                <a:uLnTx/>
                <a:uFillTx/>
                <a:latin typeface="+mj-lt"/>
                <a:ea typeface="+mj-ea"/>
                <a:cs typeface="+mj-cs"/>
              </a:rPr>
            </a:br>
            <a:r>
              <a:rPr kumimoji="0" lang="el-GR" sz="2800" b="0" i="0" u="none" strike="noStrike" kern="1200" cap="none" spc="0" normalizeH="0" baseline="0" noProof="0" dirty="0" smtClean="0">
                <a:ln>
                  <a:noFill/>
                </a:ln>
                <a:solidFill>
                  <a:schemeClr val="tx2"/>
                </a:solidFill>
                <a:effectLst/>
                <a:uLnTx/>
                <a:uFillTx/>
                <a:latin typeface="+mj-lt"/>
                <a:ea typeface="+mj-ea"/>
                <a:cs typeface="+mj-cs"/>
              </a:rPr>
              <a:t/>
            </a:r>
            <a:br>
              <a:rPr kumimoji="0" lang="el-GR" sz="28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2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12" name="11 - Εικόνα" descr="avgotaraxo.jpg"/>
          <p:cNvPicPr>
            <a:picLocks noChangeAspect="1"/>
          </p:cNvPicPr>
          <p:nvPr/>
        </p:nvPicPr>
        <p:blipFill>
          <a:blip r:embed="rId7" cstate="print"/>
          <a:stretch>
            <a:fillRect/>
          </a:stretch>
        </p:blipFill>
        <p:spPr>
          <a:xfrm>
            <a:off x="6156176" y="2643182"/>
            <a:ext cx="2640545" cy="2946058"/>
          </a:xfrm>
          <a:prstGeom prst="ellipse">
            <a:avLst/>
          </a:prstGeom>
          <a:ln>
            <a:noFill/>
          </a:ln>
          <a:effectLst>
            <a:softEdge rad="112500"/>
          </a:effectLst>
        </p:spPr>
      </p:pic>
      <p:pic>
        <p:nvPicPr>
          <p:cNvPr id="16" name="15 - Εικόνα" descr="τσιπουρα.gif"/>
          <p:cNvPicPr>
            <a:picLocks noChangeAspect="1"/>
          </p:cNvPicPr>
          <p:nvPr/>
        </p:nvPicPr>
        <p:blipFill>
          <a:blip r:embed="rId8" cstate="print"/>
          <a:stretch>
            <a:fillRect/>
          </a:stretch>
        </p:blipFill>
        <p:spPr>
          <a:xfrm>
            <a:off x="3143240" y="2564904"/>
            <a:ext cx="2365704" cy="1708845"/>
          </a:xfrm>
          <a:prstGeom prst="ellipse">
            <a:avLst/>
          </a:prstGeom>
          <a:ln>
            <a:noFill/>
          </a:ln>
          <a:effectLst>
            <a:softEdge rad="112500"/>
          </a:effectLst>
        </p:spPr>
      </p:pic>
      <p:pic>
        <p:nvPicPr>
          <p:cNvPr id="17" name="16 - Εικόνα" descr="lavraki.jpg"/>
          <p:cNvPicPr>
            <a:picLocks noChangeAspect="1"/>
          </p:cNvPicPr>
          <p:nvPr/>
        </p:nvPicPr>
        <p:blipFill>
          <a:blip r:embed="rId9" cstate="print"/>
          <a:stretch>
            <a:fillRect/>
          </a:stretch>
        </p:blipFill>
        <p:spPr>
          <a:xfrm>
            <a:off x="3214678" y="4143380"/>
            <a:ext cx="2357454" cy="1590446"/>
          </a:xfrm>
          <a:prstGeom prst="ellipse">
            <a:avLst/>
          </a:prstGeom>
          <a:ln>
            <a:noFill/>
          </a:ln>
          <a:effectLst>
            <a:softEdge rad="112500"/>
          </a:effectLst>
        </p:spPr>
      </p:pic>
      <p:pic>
        <p:nvPicPr>
          <p:cNvPr id="18" name="17 - Εικόνα" descr="λαχανικά 01.jpg"/>
          <p:cNvPicPr>
            <a:picLocks noChangeAspect="1"/>
          </p:cNvPicPr>
          <p:nvPr/>
        </p:nvPicPr>
        <p:blipFill>
          <a:blip r:embed="rId10" cstate="print"/>
          <a:stretch>
            <a:fillRect/>
          </a:stretch>
        </p:blipFill>
        <p:spPr>
          <a:xfrm>
            <a:off x="142844" y="2786058"/>
            <a:ext cx="2476493" cy="2299126"/>
          </a:xfrm>
          <a:prstGeom prst="ellipse">
            <a:avLst/>
          </a:prstGeom>
          <a:ln>
            <a:noFill/>
          </a:ln>
          <a:effectLst>
            <a:softEdge rad="112500"/>
          </a:effectLst>
        </p:spPr>
      </p:pic>
      <p:sp>
        <p:nvSpPr>
          <p:cNvPr id="10" name="9 - TextBox"/>
          <p:cNvSpPr txBox="1"/>
          <p:nvPr/>
        </p:nvSpPr>
        <p:spPr>
          <a:xfrm>
            <a:off x="611560" y="2420889"/>
            <a:ext cx="1512168"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ΣΑΛΑΤΕΣ</a:t>
            </a:r>
            <a:endParaRPr lang="el-GR" sz="1400" b="1" dirty="0">
              <a:latin typeface="Century Gothic" pitchFamily="34" charset="0"/>
            </a:endParaRPr>
          </a:p>
        </p:txBody>
      </p:sp>
      <p:sp>
        <p:nvSpPr>
          <p:cNvPr id="11" name="10 - TextBox"/>
          <p:cNvSpPr txBox="1"/>
          <p:nvPr/>
        </p:nvSpPr>
        <p:spPr>
          <a:xfrm>
            <a:off x="3275856" y="2276873"/>
            <a:ext cx="2088232"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ΤΣΙΠΟΥΡΑ - ΛΑΥΡΑΚΙ</a:t>
            </a:r>
            <a:endParaRPr lang="el-GR" sz="1400" b="1" dirty="0">
              <a:latin typeface="Century Gothic" pitchFamily="34" charset="0"/>
            </a:endParaRPr>
          </a:p>
        </p:txBody>
      </p:sp>
      <p:sp>
        <p:nvSpPr>
          <p:cNvPr id="13" name="12 - TextBox"/>
          <p:cNvSpPr txBox="1"/>
          <p:nvPr/>
        </p:nvSpPr>
        <p:spPr>
          <a:xfrm>
            <a:off x="6732240" y="2348881"/>
            <a:ext cx="1656184"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1400" b="1" dirty="0" smtClean="0">
                <a:latin typeface="Century Gothic" pitchFamily="34" charset="0"/>
              </a:rPr>
              <a:t>ΑΥΓΟΤΑΡΑΧΟ</a:t>
            </a:r>
            <a:endParaRPr lang="el-GR" sz="1400" b="1" dirty="0">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4F27935-5EA9-426E-A762-B98BA5821BEB}"/>
                                            </p:graphicEl>
                                          </p:spTgt>
                                        </p:tgtEl>
                                        <p:attrNameLst>
                                          <p:attrName>style.visibility</p:attrName>
                                        </p:attrNameLst>
                                      </p:cBhvr>
                                      <p:to>
                                        <p:strVal val="visible"/>
                                      </p:to>
                                    </p:set>
                                    <p:animEffect transition="in" filter="fade">
                                      <p:cBhvr>
                                        <p:cTn id="7" dur="2000"/>
                                        <p:tgtEl>
                                          <p:spTgt spid="9">
                                            <p:graphicEl>
                                              <a:dgm id="{54F27935-5EA9-426E-A762-B98BA5821BE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CEFBF7BE-793D-43A7-AAA8-477DC60DCC1C}"/>
                                            </p:graphicEl>
                                          </p:spTgt>
                                        </p:tgtEl>
                                        <p:attrNameLst>
                                          <p:attrName>style.visibility</p:attrName>
                                        </p:attrNameLst>
                                      </p:cBhvr>
                                      <p:to>
                                        <p:strVal val="visible"/>
                                      </p:to>
                                    </p:set>
                                    <p:animEffect transition="in" filter="fade">
                                      <p:cBhvr>
                                        <p:cTn id="10" dur="2000"/>
                                        <p:tgtEl>
                                          <p:spTgt spid="9">
                                            <p:graphicEl>
                                              <a:dgm id="{CEFBF7BE-793D-43A7-AAA8-477DC60DCC1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7" grpId="0" build="p"/>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28794" y="214290"/>
            <a:ext cx="4765675" cy="9144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latin typeface="Century Gothic" pitchFamily="34" charset="0"/>
              </a:rPr>
              <a:t>ΜΕΤΡΑ ΠΡΟΩΘΗΣΗΣ</a:t>
            </a:r>
            <a:r>
              <a:rPr lang="el-GR" sz="2700" dirty="0" smtClean="0">
                <a:solidFill>
                  <a:schemeClr val="accent1"/>
                </a:solidFill>
                <a:latin typeface="Century Gothic" pitchFamily="34" charset="0"/>
              </a:rPr>
              <a:t/>
            </a:r>
            <a:br>
              <a:rPr lang="el-GR" sz="2700" dirty="0" smtClean="0">
                <a:solidFill>
                  <a:schemeClr val="accent1"/>
                </a:solidFill>
                <a:latin typeface="Century Gothic" pitchFamily="34" charset="0"/>
              </a:rPr>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92ED46A4-3AB6-4BB2-93CB-A766C84CA5D7}" type="slidenum">
              <a:rPr lang="el-GR"/>
              <a:pPr>
                <a:defRPr/>
              </a:pPr>
              <a:t>13</a:t>
            </a:fld>
            <a:endParaRPr lang="el-GR" dirty="0"/>
          </a:p>
        </p:txBody>
      </p:sp>
      <p:sp>
        <p:nvSpPr>
          <p:cNvPr id="9" name="8 - TextBox"/>
          <p:cNvSpPr txBox="1"/>
          <p:nvPr/>
        </p:nvSpPr>
        <p:spPr>
          <a:xfrm>
            <a:off x="285720" y="1714488"/>
            <a:ext cx="8715436" cy="4647426"/>
          </a:xfrm>
          <a:prstGeom prst="rect">
            <a:avLst/>
          </a:prstGeom>
          <a:noFill/>
        </p:spPr>
        <p:txBody>
          <a:bodyPr wrap="square" rtlCol="0">
            <a:spAutoFit/>
          </a:bodyPr>
          <a:lstStyle/>
          <a:p>
            <a:pPr algn="ctr"/>
            <a:r>
              <a:rPr lang="el-GR" b="1" dirty="0" smtClean="0">
                <a:solidFill>
                  <a:srgbClr val="FFFF00"/>
                </a:solidFill>
                <a:latin typeface="Century Gothic" pitchFamily="34" charset="0"/>
              </a:rPr>
              <a:t>ΑΓΡΟΔΙΑΤΡΟΦΙΚΗ ΣΥΜΠΡΑΞΗ ΠΕΡΙΦΕΡΕΙΑΣ ΔΥΤΙΚΗΣ ΕΛΛΑΔΑΣ</a:t>
            </a:r>
          </a:p>
          <a:p>
            <a:pPr marL="342900" lvl="0" indent="-342900">
              <a:buFont typeface="+mj-lt"/>
              <a:buAutoNum type="arabicPeriod"/>
            </a:pPr>
            <a:r>
              <a:rPr lang="el-GR" sz="1600" dirty="0" smtClean="0">
                <a:solidFill>
                  <a:schemeClr val="bg1"/>
                </a:solidFill>
                <a:latin typeface="Century Gothic" pitchFamily="34" charset="0"/>
              </a:rPr>
              <a:t>Ανάδειξη, προβολή και προώθηση των προϊόντων της ΠΔΕ</a:t>
            </a:r>
          </a:p>
          <a:p>
            <a:pPr marL="342900" lvl="0" indent="-342900">
              <a:buFont typeface="+mj-lt"/>
              <a:buAutoNum type="arabicPeriod"/>
            </a:pPr>
            <a:r>
              <a:rPr lang="el-GR" sz="1600" dirty="0" smtClean="0">
                <a:solidFill>
                  <a:schemeClr val="bg1"/>
                </a:solidFill>
                <a:latin typeface="Century Gothic" pitchFamily="34" charset="0"/>
              </a:rPr>
              <a:t>Παροχή υπηρεσιών υποστήριξης και προώθησης του «Καλαθιού Προϊόντων της Περιφέρειας Δυτικής Ελλάδας»</a:t>
            </a:r>
          </a:p>
          <a:p>
            <a:pPr marL="342900" lvl="0" indent="-342900">
              <a:buFont typeface="+mj-lt"/>
              <a:buAutoNum type="arabicPeriod"/>
            </a:pPr>
            <a:endParaRPr lang="el-GR" sz="1600" dirty="0" smtClean="0">
              <a:solidFill>
                <a:schemeClr val="bg1"/>
              </a:solidFill>
              <a:latin typeface="Century Gothic" pitchFamily="34" charset="0"/>
            </a:endParaRPr>
          </a:p>
          <a:p>
            <a:pPr marL="342900" indent="-342900"/>
            <a:r>
              <a:rPr lang="el-GR" sz="1600" i="1" dirty="0" smtClean="0">
                <a:solidFill>
                  <a:schemeClr val="bg1"/>
                </a:solidFill>
                <a:latin typeface="Century Gothic" pitchFamily="34" charset="0"/>
              </a:rPr>
              <a:t>	Η Σύμπραξη μπορεί να αποτελέσει ουσιαστικά μια </a:t>
            </a:r>
            <a:r>
              <a:rPr lang="el-GR" sz="1600" b="1" i="1" dirty="0" smtClean="0">
                <a:solidFill>
                  <a:srgbClr val="FFFF00"/>
                </a:solidFill>
                <a:effectLst>
                  <a:outerShdw blurRad="50800" dist="38100" algn="tr" rotWithShape="0">
                    <a:prstClr val="black">
                      <a:alpha val="40000"/>
                    </a:prstClr>
                  </a:outerShdw>
                </a:effectLst>
                <a:latin typeface="Century Gothic" pitchFamily="34" charset="0"/>
              </a:rPr>
              <a:t>ΣΥΜΦΩΝΙΑ ΓΙΑ ΕΘΕΛΟΝΤΙΚΗ ΣΥΝΕΡΓΑΣΙΑ</a:t>
            </a:r>
            <a:r>
              <a:rPr lang="el-GR" sz="1600" b="1" i="1" dirty="0" smtClean="0">
                <a:solidFill>
                  <a:srgbClr val="FFFF00"/>
                </a:solidFill>
                <a:latin typeface="Century Gothic" pitchFamily="34" charset="0"/>
              </a:rPr>
              <a:t> </a:t>
            </a:r>
            <a:r>
              <a:rPr lang="el-GR" sz="1600" i="1" dirty="0" smtClean="0">
                <a:solidFill>
                  <a:schemeClr val="bg1"/>
                </a:solidFill>
                <a:latin typeface="Century Gothic" pitchFamily="34" charset="0"/>
              </a:rPr>
              <a:t>μεταξύ παραγωγών, επαγγελματιών και κοινωνικών φορέων που δραστηριοποιούνται στον αγροτικό τομέα της Περιφέρειας για </a:t>
            </a:r>
            <a:r>
              <a:rPr lang="el-GR" sz="1600" i="1" dirty="0" smtClean="0">
                <a:solidFill>
                  <a:schemeClr val="bg1"/>
                </a:solidFill>
                <a:effectLst>
                  <a:outerShdw blurRad="50800" dist="38100" algn="tr" rotWithShape="0">
                    <a:prstClr val="black">
                      <a:alpha val="40000"/>
                    </a:prstClr>
                  </a:outerShdw>
                </a:effectLst>
                <a:latin typeface="Century Gothic" pitchFamily="34" charset="0"/>
              </a:rPr>
              <a:t>την προώθηση των προϊόντων του Καλαθιού στην εγχώρια και διεθνή αγορά</a:t>
            </a:r>
            <a:r>
              <a:rPr lang="el-GR" sz="1600" i="1" dirty="0" smtClean="0">
                <a:solidFill>
                  <a:schemeClr val="bg1"/>
                </a:solidFill>
                <a:latin typeface="Century Gothic" pitchFamily="34" charset="0"/>
              </a:rPr>
              <a:t>. </a:t>
            </a:r>
          </a:p>
          <a:p>
            <a:pPr marL="342900" lvl="0" indent="-342900">
              <a:buFont typeface="+mj-lt"/>
              <a:buAutoNum type="arabicPeriod"/>
            </a:pPr>
            <a:endParaRPr lang="el-GR" sz="1600" dirty="0" smtClean="0">
              <a:solidFill>
                <a:schemeClr val="bg1"/>
              </a:solidFill>
              <a:latin typeface="Century Gothic" pitchFamily="34" charset="0"/>
            </a:endParaRPr>
          </a:p>
          <a:p>
            <a:endParaRPr lang="el-GR" b="1" dirty="0" smtClean="0">
              <a:solidFill>
                <a:srgbClr val="FFFF00"/>
              </a:solidFill>
            </a:endParaRPr>
          </a:p>
          <a:p>
            <a:pPr algn="ctr"/>
            <a:r>
              <a:rPr lang="el-GR" b="1" dirty="0" smtClean="0">
                <a:solidFill>
                  <a:srgbClr val="FFFF00"/>
                </a:solidFill>
                <a:latin typeface="Century Gothic" pitchFamily="34" charset="0"/>
              </a:rPr>
              <a:t>ΣΥΜΦΩΝΟ ΠΟΙΟΤΗΤΑΣ ΓΙΑ ΤΗΝ ΠΕΡΙΦΕΡΕΙΑ ΔΥΤΙΚΗΣ ΕΛΛΑΔΑΣ</a:t>
            </a:r>
          </a:p>
          <a:p>
            <a:r>
              <a:rPr lang="el-GR" sz="1600" dirty="0" smtClean="0">
                <a:solidFill>
                  <a:schemeClr val="bg1"/>
                </a:solidFill>
                <a:latin typeface="Century Gothic" pitchFamily="34" charset="0"/>
              </a:rPr>
              <a:t>Πρόκειται για μια συμφωνία, μια διακήρυξη μιας ομάδας επαγγελματιών (φυσικά ή νομικά πρόσωπα), που έχουν κοινά χαρακτηριστικά και συμφωνούν, αφού συναποφασίζουν, να συνεργαστούν σε «εθελοντική» βάση προκειμένου να προωθήσουν </a:t>
            </a:r>
            <a:r>
              <a:rPr lang="el-GR" sz="1600" b="1" dirty="0" smtClean="0">
                <a:solidFill>
                  <a:srgbClr val="FFFF00"/>
                </a:solidFill>
                <a:latin typeface="Century Gothic" pitchFamily="34" charset="0"/>
              </a:rPr>
              <a:t>ΕΝΑ </a:t>
            </a:r>
            <a:r>
              <a:rPr lang="el-GR" sz="1600" b="1" dirty="0" smtClean="0">
                <a:solidFill>
                  <a:srgbClr val="FFFF00"/>
                </a:solidFill>
                <a:effectLst>
                  <a:outerShdw blurRad="50800" dist="38100" algn="tr" rotWithShape="0">
                    <a:prstClr val="black">
                      <a:alpha val="40000"/>
                    </a:prstClr>
                  </a:outerShdw>
                </a:effectLst>
                <a:latin typeface="Century Gothic" pitchFamily="34" charset="0"/>
              </a:rPr>
              <a:t>ΚΟΙΝΟ ΟΡΑΜΑ </a:t>
            </a:r>
            <a:r>
              <a:rPr lang="el-GR" sz="1600" dirty="0" smtClean="0">
                <a:solidFill>
                  <a:schemeClr val="bg1"/>
                </a:solidFill>
                <a:effectLst>
                  <a:outerShdw blurRad="50800" dist="38100" algn="tr" rotWithShape="0">
                    <a:prstClr val="black">
                      <a:alpha val="40000"/>
                    </a:prstClr>
                  </a:outerShdw>
                </a:effectLst>
                <a:latin typeface="Century Gothic" pitchFamily="34" charset="0"/>
              </a:rPr>
              <a:t>για την ποιότητα</a:t>
            </a:r>
            <a:r>
              <a:rPr lang="el-GR" sz="1600" dirty="0" smtClean="0">
                <a:solidFill>
                  <a:schemeClr val="bg1"/>
                </a:solidFill>
                <a:latin typeface="Century Gothic" pitchFamily="34" charset="0"/>
              </a:rPr>
              <a:t> στην περιοχή τους. </a:t>
            </a:r>
            <a:br>
              <a:rPr lang="el-GR" sz="1600" dirty="0" smtClean="0">
                <a:solidFill>
                  <a:schemeClr val="bg1"/>
                </a:solidFill>
                <a:latin typeface="Century Gothic" pitchFamily="34" charset="0"/>
              </a:rPr>
            </a:br>
            <a:endParaRPr lang="el-GR" sz="1600" b="1" dirty="0" smtClean="0">
              <a:solidFill>
                <a:schemeClr val="bg1"/>
              </a:solidFill>
              <a:latin typeface="Century Gothic" pitchFamily="34" charset="0"/>
            </a:endParaRPr>
          </a:p>
          <a:p>
            <a:endParaRPr lang="el-GR" b="1" dirty="0">
              <a:solidFill>
                <a:srgbClr val="FFFF00"/>
              </a:solidFill>
            </a:endParaRPr>
          </a:p>
        </p:txBody>
      </p:sp>
      <p:sp>
        <p:nvSpPr>
          <p:cNvPr id="12" name="11 - TextBox"/>
          <p:cNvSpPr txBox="1"/>
          <p:nvPr/>
        </p:nvSpPr>
        <p:spPr>
          <a:xfrm>
            <a:off x="357158" y="2571744"/>
            <a:ext cx="8429683" cy="369332"/>
          </a:xfrm>
          <a:prstGeom prst="rect">
            <a:avLst/>
          </a:prstGeom>
          <a:noFill/>
        </p:spPr>
        <p:txBody>
          <a:bodyPr wrap="square" rtlCol="0">
            <a:spAutoFit/>
          </a:bodyPr>
          <a:lstStyle/>
          <a:p>
            <a:pPr algn="ctr"/>
            <a:endParaRPr lang="el-GR"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20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14290"/>
            <a:ext cx="8424936" cy="9144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ΥΠΟΣΤΗΡΙΚΤΙΚΕΣ ΔΡΑΣΕΙΣ</a:t>
            </a:r>
            <a:r>
              <a:rPr lang="el-GR" sz="2700" dirty="0" smtClean="0">
                <a:solidFill>
                  <a:schemeClr val="accent1"/>
                </a:solidFill>
                <a:effectLst>
                  <a:outerShdw blurRad="38100" dist="38100" dir="2700000" algn="tl">
                    <a:srgbClr val="000000">
                      <a:alpha val="43137"/>
                    </a:srgbClr>
                  </a:outerShdw>
                </a:effectLst>
                <a:latin typeface="Century Gothic" pitchFamily="34" charset="0"/>
              </a:rPr>
              <a:t/>
            </a:r>
            <a:br>
              <a:rPr lang="el-GR" sz="2700" dirty="0" smtClean="0">
                <a:solidFill>
                  <a:schemeClr val="accent1"/>
                </a:solidFill>
                <a:effectLst>
                  <a:outerShdw blurRad="38100" dist="38100" dir="2700000" algn="tl">
                    <a:srgbClr val="000000">
                      <a:alpha val="43137"/>
                    </a:srgbClr>
                  </a:outerShdw>
                </a:effectLst>
                <a:latin typeface="Century Gothic" pitchFamily="34" charset="0"/>
              </a:rPr>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92ED46A4-3AB6-4BB2-93CB-A766C84CA5D7}" type="slidenum">
              <a:rPr lang="el-GR"/>
              <a:pPr>
                <a:defRPr/>
              </a:pPr>
              <a:t>14</a:t>
            </a:fld>
            <a:endParaRPr lang="el-GR" dirty="0"/>
          </a:p>
        </p:txBody>
      </p:sp>
      <p:graphicFrame>
        <p:nvGraphicFramePr>
          <p:cNvPr id="5" name="4 - Διάγραμμα"/>
          <p:cNvGraphicFramePr/>
          <p:nvPr/>
        </p:nvGraphicFramePr>
        <p:xfrm>
          <a:off x="395536" y="1700808"/>
          <a:ext cx="820891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F5C192B-D263-4CC4-B6BE-F480EEF54F5D}"/>
                                            </p:graphicEl>
                                          </p:spTgt>
                                        </p:tgtEl>
                                        <p:attrNameLst>
                                          <p:attrName>style.visibility</p:attrName>
                                        </p:attrNameLst>
                                      </p:cBhvr>
                                      <p:to>
                                        <p:strVal val="visible"/>
                                      </p:to>
                                    </p:set>
                                    <p:animEffect transition="in" filter="fade">
                                      <p:cBhvr>
                                        <p:cTn id="12" dur="2000"/>
                                        <p:tgtEl>
                                          <p:spTgt spid="5">
                                            <p:graphicEl>
                                              <a:dgm id="{FF5C192B-D263-4CC4-B6BE-F480EEF54F5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C922FB2-11E6-4ED4-9F12-AE3A0F21BD67}"/>
                                            </p:graphicEl>
                                          </p:spTgt>
                                        </p:tgtEl>
                                        <p:attrNameLst>
                                          <p:attrName>style.visibility</p:attrName>
                                        </p:attrNameLst>
                                      </p:cBhvr>
                                      <p:to>
                                        <p:strVal val="visible"/>
                                      </p:to>
                                    </p:set>
                                    <p:animEffect transition="in" filter="fade">
                                      <p:cBhvr>
                                        <p:cTn id="17" dur="2000"/>
                                        <p:tgtEl>
                                          <p:spTgt spid="5">
                                            <p:graphicEl>
                                              <a:dgm id="{9C922FB2-11E6-4ED4-9F12-AE3A0F21BD6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C7ABBFA3-E207-4C03-A42B-BC761FC4F48F}"/>
                                            </p:graphicEl>
                                          </p:spTgt>
                                        </p:tgtEl>
                                        <p:attrNameLst>
                                          <p:attrName>style.visibility</p:attrName>
                                        </p:attrNameLst>
                                      </p:cBhvr>
                                      <p:to>
                                        <p:strVal val="visible"/>
                                      </p:to>
                                    </p:set>
                                    <p:animEffect transition="in" filter="fade">
                                      <p:cBhvr>
                                        <p:cTn id="20" dur="2000"/>
                                        <p:tgtEl>
                                          <p:spTgt spid="5">
                                            <p:graphicEl>
                                              <a:dgm id="{C7ABBFA3-E207-4C03-A42B-BC761FC4F48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DB0E3DF1-2F08-41B6-B7BA-C904AD43ED11}"/>
                                            </p:graphicEl>
                                          </p:spTgt>
                                        </p:tgtEl>
                                        <p:attrNameLst>
                                          <p:attrName>style.visibility</p:attrName>
                                        </p:attrNameLst>
                                      </p:cBhvr>
                                      <p:to>
                                        <p:strVal val="visible"/>
                                      </p:to>
                                    </p:set>
                                    <p:animEffect transition="in" filter="fade">
                                      <p:cBhvr>
                                        <p:cTn id="25" dur="2000"/>
                                        <p:tgtEl>
                                          <p:spTgt spid="5">
                                            <p:graphicEl>
                                              <a:dgm id="{DB0E3DF1-2F08-41B6-B7BA-C904AD43ED1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2CD848E6-EE67-40DE-AA43-77549B327F8D}"/>
                                            </p:graphicEl>
                                          </p:spTgt>
                                        </p:tgtEl>
                                        <p:attrNameLst>
                                          <p:attrName>style.visibility</p:attrName>
                                        </p:attrNameLst>
                                      </p:cBhvr>
                                      <p:to>
                                        <p:strVal val="visible"/>
                                      </p:to>
                                    </p:set>
                                    <p:animEffect transition="in" filter="fade">
                                      <p:cBhvr>
                                        <p:cTn id="28" dur="2000"/>
                                        <p:tgtEl>
                                          <p:spTgt spid="5">
                                            <p:graphicEl>
                                              <a:dgm id="{2CD848E6-EE67-40DE-AA43-77549B327F8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591BBF6C-2777-49E3-B713-F8B1E3DAC0E0}"/>
                                            </p:graphicEl>
                                          </p:spTgt>
                                        </p:tgtEl>
                                        <p:attrNameLst>
                                          <p:attrName>style.visibility</p:attrName>
                                        </p:attrNameLst>
                                      </p:cBhvr>
                                      <p:to>
                                        <p:strVal val="visible"/>
                                      </p:to>
                                    </p:set>
                                    <p:animEffect transition="in" filter="fade">
                                      <p:cBhvr>
                                        <p:cTn id="33" dur="2000"/>
                                        <p:tgtEl>
                                          <p:spTgt spid="5">
                                            <p:graphicEl>
                                              <a:dgm id="{591BBF6C-2777-49E3-B713-F8B1E3DAC0E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12392150-F268-42D8-9041-E069E3BA7532}"/>
                                            </p:graphicEl>
                                          </p:spTgt>
                                        </p:tgtEl>
                                        <p:attrNameLst>
                                          <p:attrName>style.visibility</p:attrName>
                                        </p:attrNameLst>
                                      </p:cBhvr>
                                      <p:to>
                                        <p:strVal val="visible"/>
                                      </p:to>
                                    </p:set>
                                    <p:animEffect transition="in" filter="fade">
                                      <p:cBhvr>
                                        <p:cTn id="38" dur="2000"/>
                                        <p:tgtEl>
                                          <p:spTgt spid="5">
                                            <p:graphicEl>
                                              <a:dgm id="{12392150-F268-42D8-9041-E069E3BA7532}"/>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F9A181AF-2593-4B24-9A69-CA52B3A61519}"/>
                                            </p:graphicEl>
                                          </p:spTgt>
                                        </p:tgtEl>
                                        <p:attrNameLst>
                                          <p:attrName>style.visibility</p:attrName>
                                        </p:attrNameLst>
                                      </p:cBhvr>
                                      <p:to>
                                        <p:strVal val="visible"/>
                                      </p:to>
                                    </p:set>
                                    <p:animEffect transition="in" filter="fade">
                                      <p:cBhvr>
                                        <p:cTn id="41" dur="2000"/>
                                        <p:tgtEl>
                                          <p:spTgt spid="5">
                                            <p:graphicEl>
                                              <a:dgm id="{F9A181AF-2593-4B24-9A69-CA52B3A6151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73019125-391E-4E97-AEA3-008482C95ACB}"/>
                                            </p:graphicEl>
                                          </p:spTgt>
                                        </p:tgtEl>
                                        <p:attrNameLst>
                                          <p:attrName>style.visibility</p:attrName>
                                        </p:attrNameLst>
                                      </p:cBhvr>
                                      <p:to>
                                        <p:strVal val="visible"/>
                                      </p:to>
                                    </p:set>
                                    <p:animEffect transition="in" filter="fade">
                                      <p:cBhvr>
                                        <p:cTn id="46" dur="2000"/>
                                        <p:tgtEl>
                                          <p:spTgt spid="5">
                                            <p:graphicEl>
                                              <a:dgm id="{73019125-391E-4E97-AEA3-008482C95ACB}"/>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graphicEl>
                                              <a:dgm id="{D490A1D7-2C54-4AAE-A6B4-777A472F302E}"/>
                                            </p:graphicEl>
                                          </p:spTgt>
                                        </p:tgtEl>
                                        <p:attrNameLst>
                                          <p:attrName>style.visibility</p:attrName>
                                        </p:attrNameLst>
                                      </p:cBhvr>
                                      <p:to>
                                        <p:strVal val="visible"/>
                                      </p:to>
                                    </p:set>
                                    <p:animEffect transition="in" filter="fade">
                                      <p:cBhvr>
                                        <p:cTn id="49" dur="2000"/>
                                        <p:tgtEl>
                                          <p:spTgt spid="5">
                                            <p:graphicEl>
                                              <a:dgm id="{D490A1D7-2C54-4AAE-A6B4-777A472F302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549030F4-E77A-4553-8008-5F9B92EDA915}"/>
                                            </p:graphicEl>
                                          </p:spTgt>
                                        </p:tgtEl>
                                        <p:attrNameLst>
                                          <p:attrName>style.visibility</p:attrName>
                                        </p:attrNameLst>
                                      </p:cBhvr>
                                      <p:to>
                                        <p:strVal val="visible"/>
                                      </p:to>
                                    </p:set>
                                    <p:animEffect transition="in" filter="fade">
                                      <p:cBhvr>
                                        <p:cTn id="54" dur="2000"/>
                                        <p:tgtEl>
                                          <p:spTgt spid="5">
                                            <p:graphicEl>
                                              <a:dgm id="{549030F4-E77A-4553-8008-5F9B92EDA915}"/>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DD57FF15-985D-4E7E-A19B-F610E074CA71}"/>
                                            </p:graphicEl>
                                          </p:spTgt>
                                        </p:tgtEl>
                                        <p:attrNameLst>
                                          <p:attrName>style.visibility</p:attrName>
                                        </p:attrNameLst>
                                      </p:cBhvr>
                                      <p:to>
                                        <p:strVal val="visible"/>
                                      </p:to>
                                    </p:set>
                                    <p:animEffect transition="in" filter="fade">
                                      <p:cBhvr>
                                        <p:cTn id="57" dur="2000"/>
                                        <p:tgtEl>
                                          <p:spTgt spid="5">
                                            <p:graphicEl>
                                              <a:dgm id="{DD57FF15-985D-4E7E-A19B-F610E074CA7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B9E35767-CD67-429C-8D5C-E26E53466424}"/>
                                            </p:graphicEl>
                                          </p:spTgt>
                                        </p:tgtEl>
                                        <p:attrNameLst>
                                          <p:attrName>style.visibility</p:attrName>
                                        </p:attrNameLst>
                                      </p:cBhvr>
                                      <p:to>
                                        <p:strVal val="visible"/>
                                      </p:to>
                                    </p:set>
                                    <p:animEffect transition="in" filter="fade">
                                      <p:cBhvr>
                                        <p:cTn id="62" dur="2000"/>
                                        <p:tgtEl>
                                          <p:spTgt spid="5">
                                            <p:graphicEl>
                                              <a:dgm id="{B9E35767-CD67-429C-8D5C-E26E53466424}"/>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graphicEl>
                                              <a:dgm id="{3D4FC5BB-A367-449E-8128-28ECBFAA8CCF}"/>
                                            </p:graphicEl>
                                          </p:spTgt>
                                        </p:tgtEl>
                                        <p:attrNameLst>
                                          <p:attrName>style.visibility</p:attrName>
                                        </p:attrNameLst>
                                      </p:cBhvr>
                                      <p:to>
                                        <p:strVal val="visible"/>
                                      </p:to>
                                    </p:set>
                                    <p:animEffect transition="in" filter="fade">
                                      <p:cBhvr>
                                        <p:cTn id="65" dur="2000"/>
                                        <p:tgtEl>
                                          <p:spTgt spid="5">
                                            <p:graphicEl>
                                              <a:dgm id="{3D4FC5BB-A367-449E-8128-28ECBFAA8CC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graphicEl>
                                              <a:dgm id="{36BAEBE3-F307-438A-A23A-1E1B46516A66}"/>
                                            </p:graphicEl>
                                          </p:spTgt>
                                        </p:tgtEl>
                                        <p:attrNameLst>
                                          <p:attrName>style.visibility</p:attrName>
                                        </p:attrNameLst>
                                      </p:cBhvr>
                                      <p:to>
                                        <p:strVal val="visible"/>
                                      </p:to>
                                    </p:set>
                                    <p:animEffect transition="in" filter="fade">
                                      <p:cBhvr>
                                        <p:cTn id="70" dur="2000"/>
                                        <p:tgtEl>
                                          <p:spTgt spid="5">
                                            <p:graphicEl>
                                              <a:dgm id="{36BAEBE3-F307-438A-A23A-1E1B46516A66}"/>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graphicEl>
                                              <a:dgm id="{0E663559-5445-4FE8-868F-AB1B872C823A}"/>
                                            </p:graphicEl>
                                          </p:spTgt>
                                        </p:tgtEl>
                                        <p:attrNameLst>
                                          <p:attrName>style.visibility</p:attrName>
                                        </p:attrNameLst>
                                      </p:cBhvr>
                                      <p:to>
                                        <p:strVal val="visible"/>
                                      </p:to>
                                    </p:set>
                                    <p:animEffect transition="in" filter="fade">
                                      <p:cBhvr>
                                        <p:cTn id="73" dur="2000"/>
                                        <p:tgtEl>
                                          <p:spTgt spid="5">
                                            <p:graphicEl>
                                              <a:dgm id="{0E663559-5445-4FE8-868F-AB1B872C823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graphicEl>
                                              <a:dgm id="{991D4612-7380-4D0A-9C5A-B7A2B05432D6}"/>
                                            </p:graphicEl>
                                          </p:spTgt>
                                        </p:tgtEl>
                                        <p:attrNameLst>
                                          <p:attrName>style.visibility</p:attrName>
                                        </p:attrNameLst>
                                      </p:cBhvr>
                                      <p:to>
                                        <p:strVal val="visible"/>
                                      </p:to>
                                    </p:set>
                                    <p:animEffect transition="in" filter="fade">
                                      <p:cBhvr>
                                        <p:cTn id="78" dur="2000"/>
                                        <p:tgtEl>
                                          <p:spTgt spid="5">
                                            <p:graphicEl>
                                              <a:dgm id="{991D4612-7380-4D0A-9C5A-B7A2B05432D6}"/>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graphicEl>
                                              <a:dgm id="{3A22A6FD-55D3-41ED-931E-FF2425B8C970}"/>
                                            </p:graphicEl>
                                          </p:spTgt>
                                        </p:tgtEl>
                                        <p:attrNameLst>
                                          <p:attrName>style.visibility</p:attrName>
                                        </p:attrNameLst>
                                      </p:cBhvr>
                                      <p:to>
                                        <p:strVal val="visible"/>
                                      </p:to>
                                    </p:set>
                                    <p:animEffect transition="in" filter="fade">
                                      <p:cBhvr>
                                        <p:cTn id="81" dur="2000"/>
                                        <p:tgtEl>
                                          <p:spTgt spid="5">
                                            <p:graphicEl>
                                              <a:dgm id="{3A22A6FD-55D3-41ED-931E-FF2425B8C9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60350"/>
            <a:ext cx="8678893" cy="6477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1800" b="1" dirty="0" smtClean="0"/>
              <a:t/>
            </a:r>
            <a:br>
              <a:rPr lang="el-GR"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ΠΗΓΕΣ ΧΡΗΜΑΤΟΔΟΤΗΣΗΣ &amp; ΕΡΓΑΛΕΙΑ</a:t>
            </a:r>
            <a:r>
              <a:rPr lang="el-GR" sz="2400" b="1" dirty="0" smtClean="0">
                <a:solidFill>
                  <a:srgbClr val="FFFF00"/>
                </a:solidFill>
                <a:effectLst>
                  <a:outerShdw blurRad="38100" dist="38100" dir="2700000" algn="tl">
                    <a:srgbClr val="000000">
                      <a:alpha val="43137"/>
                    </a:srgbClr>
                  </a:outerShdw>
                </a:effectLst>
                <a:latin typeface="Century Gothic" pitchFamily="34" charset="0"/>
              </a:rPr>
              <a:t/>
            </a:r>
            <a:br>
              <a:rPr lang="el-GR" sz="2400" b="1" dirty="0" smtClean="0">
                <a:solidFill>
                  <a:srgbClr val="FFFF00"/>
                </a:solidFill>
                <a:effectLst>
                  <a:outerShdw blurRad="38100" dist="38100" dir="2700000" algn="tl">
                    <a:srgbClr val="000000">
                      <a:alpha val="43137"/>
                    </a:srgbClr>
                  </a:outerShdw>
                </a:effectLst>
                <a:latin typeface="Century Gothic" pitchFamily="34" charset="0"/>
              </a:rPr>
            </a:br>
            <a:r>
              <a:rPr lang="el-GR" sz="2700" b="1" dirty="0" smtClean="0">
                <a:solidFill>
                  <a:srgbClr val="FFFF00"/>
                </a:solidFill>
                <a:effectLst>
                  <a:outerShdw blurRad="38100" dist="38100" dir="2700000" algn="tl">
                    <a:srgbClr val="000000">
                      <a:alpha val="43137"/>
                    </a:srgbClr>
                  </a:outerShdw>
                </a:effectLst>
                <a:latin typeface="Century Gothic" pitchFamily="34" charset="0"/>
              </a:rPr>
              <a:t/>
            </a:r>
            <a:br>
              <a:rPr lang="el-GR" sz="2700" b="1" dirty="0" smtClean="0">
                <a:solidFill>
                  <a:srgbClr val="FFFF00"/>
                </a:solidFill>
                <a:effectLst>
                  <a:outerShdw blurRad="38100" dist="38100" dir="2700000" algn="tl">
                    <a:srgbClr val="000000">
                      <a:alpha val="43137"/>
                    </a:srgbClr>
                  </a:outerShdw>
                </a:effectLst>
                <a:latin typeface="Century Gothic" pitchFamily="34" charset="0"/>
              </a:rPr>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90B1A385-9D0F-4FC4-AB04-0BFA3563EEF5}" type="slidenum">
              <a:rPr lang="el-GR"/>
              <a:pPr>
                <a:defRPr/>
              </a:pPr>
              <a:t>15</a:t>
            </a:fld>
            <a:endParaRPr lang="el-GR" dirty="0"/>
          </a:p>
        </p:txBody>
      </p:sp>
      <p:sp>
        <p:nvSpPr>
          <p:cNvPr id="7" name="6 - Θέση περιεχομένου"/>
          <p:cNvSpPr>
            <a:spLocks noGrp="1"/>
          </p:cNvSpPr>
          <p:nvPr>
            <p:ph sz="quarter" idx="1"/>
          </p:nvPr>
        </p:nvSpPr>
        <p:spPr>
          <a:xfrm>
            <a:off x="285720" y="1600200"/>
            <a:ext cx="8480328" cy="4495800"/>
          </a:xfrm>
        </p:spPr>
        <p:txBody>
          <a:bodyPr/>
          <a:lstStyle/>
          <a:p>
            <a:pPr>
              <a:buNone/>
            </a:pPr>
            <a:r>
              <a:rPr lang="el-GR" sz="1600" dirty="0" smtClean="0">
                <a:solidFill>
                  <a:schemeClr val="bg1"/>
                </a:solidFill>
                <a:latin typeface="Century Gothic" pitchFamily="34" charset="0"/>
              </a:rPr>
              <a:t>    	 </a:t>
            </a:r>
          </a:p>
          <a:p>
            <a:pPr>
              <a:buNone/>
            </a:pPr>
            <a:r>
              <a:rPr lang="el-GR" sz="1600" dirty="0" smtClean="0">
                <a:solidFill>
                  <a:schemeClr val="bg1"/>
                </a:solidFill>
                <a:latin typeface="Century Gothic" pitchFamily="34" charset="0"/>
              </a:rPr>
              <a:t>	</a:t>
            </a:r>
            <a:r>
              <a:rPr lang="el-GR" sz="2000" dirty="0" smtClean="0">
                <a:solidFill>
                  <a:schemeClr val="bg1"/>
                </a:solidFill>
                <a:latin typeface="Century Gothic" pitchFamily="34" charset="0"/>
              </a:rPr>
              <a:t>Η χρηματοδότηση του επιχειρησιακού προγράμματος μπορεί να γίνει από τις εξής πηγές</a:t>
            </a:r>
            <a:r>
              <a:rPr lang="en-US" sz="2000" dirty="0" smtClean="0">
                <a:solidFill>
                  <a:schemeClr val="bg1"/>
                </a:solidFill>
                <a:latin typeface="Century Gothic" pitchFamily="34" charset="0"/>
              </a:rPr>
              <a:t>:</a:t>
            </a:r>
            <a:endParaRPr lang="el-GR" sz="2000" dirty="0" smtClean="0">
              <a:solidFill>
                <a:schemeClr val="bg1"/>
              </a:solidFill>
              <a:latin typeface="Century Gothic" pitchFamily="34" charset="0"/>
            </a:endParaRPr>
          </a:p>
          <a:p>
            <a:pPr>
              <a:buNone/>
            </a:pPr>
            <a:endParaRPr lang="en-US" sz="2000" dirty="0" smtClean="0">
              <a:solidFill>
                <a:schemeClr val="bg1"/>
              </a:solidFill>
              <a:latin typeface="Century Gothic" pitchFamily="34" charset="0"/>
            </a:endParaRPr>
          </a:p>
          <a:p>
            <a:pPr marL="777875" lvl="1" indent="-457200">
              <a:buClr>
                <a:schemeClr val="bg1"/>
              </a:buClr>
              <a:buSzPct val="100000"/>
              <a:buFont typeface="+mj-lt"/>
              <a:buAutoNum type="arabicPeriod"/>
            </a:pPr>
            <a:r>
              <a:rPr lang="el-GR" sz="2000" b="1" dirty="0" smtClean="0">
                <a:solidFill>
                  <a:srgbClr val="FFFF00"/>
                </a:solidFill>
                <a:latin typeface="Century Gothic" pitchFamily="34" charset="0"/>
              </a:rPr>
              <a:t>ΠΡΟΓΡΑΜΜΑ ΑΓΡΟΤΙΚΗΣ ΑΝΑΠΤΥΞΗΣ (ΠΑΑ) 2007-2013, </a:t>
            </a:r>
            <a:endParaRPr lang="en-US" sz="2000" b="1" dirty="0" smtClean="0">
              <a:solidFill>
                <a:srgbClr val="FFFF00"/>
              </a:solidFill>
              <a:latin typeface="Century Gothic" pitchFamily="34" charset="0"/>
            </a:endParaRPr>
          </a:p>
          <a:p>
            <a:pPr marL="777875" lvl="1" indent="-457200">
              <a:buClr>
                <a:schemeClr val="bg1"/>
              </a:buClr>
              <a:buSzPct val="100000"/>
              <a:buFont typeface="+mj-lt"/>
              <a:buAutoNum type="arabicPeriod"/>
            </a:pPr>
            <a:r>
              <a:rPr lang="el-GR" sz="2000" b="1" dirty="0" smtClean="0">
                <a:solidFill>
                  <a:srgbClr val="FFFF00"/>
                </a:solidFill>
                <a:latin typeface="Century Gothic" pitchFamily="34" charset="0"/>
              </a:rPr>
              <a:t>ΝΕΟΣ ΑΝΑΠΤΥΞΙΑΚΟΣ (ΕΠΕΝΔΥΤΙΚΟΣ) ΝΟΜΟΣ 3908/2011</a:t>
            </a:r>
          </a:p>
          <a:p>
            <a:pPr marL="777875" lvl="1" indent="-457200">
              <a:buClr>
                <a:schemeClr val="bg1"/>
              </a:buClr>
              <a:buSzPct val="100000"/>
              <a:buFont typeface="+mj-lt"/>
              <a:buAutoNum type="arabicPeriod"/>
            </a:pPr>
            <a:r>
              <a:rPr lang="el-GR" sz="2000" b="1" dirty="0" smtClean="0">
                <a:solidFill>
                  <a:srgbClr val="FFFF00"/>
                </a:solidFill>
                <a:latin typeface="Century Gothic" pitchFamily="34" charset="0"/>
              </a:rPr>
              <a:t>ΤΑΜΕΙΟ ΑΓΡΟΤΙΚΗΣ ΕΠΙΧΕΙΡΗΜΑΤΙΚΟΤΗΤΑΣ</a:t>
            </a:r>
          </a:p>
          <a:p>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2000"/>
                                        <p:tgtEl>
                                          <p:spTgt spid="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normAutofit fontScale="85000" lnSpcReduction="20000"/>
          </a:bodyPr>
          <a:lstStyle/>
          <a:p>
            <a:pPr>
              <a:defRPr/>
            </a:pPr>
            <a:fld id="{5CC4202B-CA46-47B3-B5BB-AD32C1999ADC}" type="slidenum">
              <a:rPr lang="el-GR" smtClean="0"/>
              <a:pPr>
                <a:defRPr/>
              </a:pPr>
              <a:t>16</a:t>
            </a:fld>
            <a:endParaRPr lang="el-GR" dirty="0"/>
          </a:p>
        </p:txBody>
      </p:sp>
      <p:sp>
        <p:nvSpPr>
          <p:cNvPr id="16" name="1 - Τίτλος"/>
          <p:cNvSpPr>
            <a:spLocks noGrp="1"/>
          </p:cNvSpPr>
          <p:nvPr>
            <p:ph type="title"/>
          </p:nvPr>
        </p:nvSpPr>
        <p:spPr>
          <a:xfrm>
            <a:off x="285720" y="228600"/>
            <a:ext cx="8480455" cy="823913"/>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1800" b="1" dirty="0" smtClean="0"/>
              <a:t/>
            </a:r>
            <a:br>
              <a:rPr lang="el-GR"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ΠΡΟΤΑΣΕΙΣ &amp; ΧΡΟΝΟΔΙΑΓΡΑΜΜΑ ΥΛΟΠΟΙΗΣΗΣ  </a:t>
            </a:r>
            <a:r>
              <a:rPr lang="el-GR" sz="2700" b="1" dirty="0" smtClean="0">
                <a:solidFill>
                  <a:srgbClr val="FFFF00"/>
                </a:solidFill>
                <a:effectLst>
                  <a:outerShdw blurRad="38100" dist="38100" dir="2700000" algn="tl">
                    <a:srgbClr val="000000">
                      <a:alpha val="43137"/>
                    </a:srgbClr>
                  </a:outerShdw>
                </a:effectLst>
                <a:latin typeface="Century Gothic" pitchFamily="34" charset="0"/>
              </a:rPr>
              <a:t/>
            </a:r>
            <a:br>
              <a:rPr lang="el-GR" sz="2700" b="1" dirty="0" smtClean="0">
                <a:solidFill>
                  <a:srgbClr val="FFFF00"/>
                </a:solidFill>
                <a:effectLst>
                  <a:outerShdw blurRad="38100" dist="38100" dir="2700000" algn="tl">
                    <a:srgbClr val="000000">
                      <a:alpha val="43137"/>
                    </a:srgbClr>
                  </a:outerShdw>
                </a:effectLst>
                <a:latin typeface="Century Gothic" pitchFamily="34" charset="0"/>
              </a:rPr>
            </a:br>
            <a:r>
              <a:rPr lang="el-GR" sz="2700" b="1" dirty="0" smtClean="0">
                <a:solidFill>
                  <a:srgbClr val="FFFF00"/>
                </a:solidFill>
                <a:effectLst>
                  <a:outerShdw blurRad="38100" dist="38100" dir="2700000" algn="tl">
                    <a:srgbClr val="000000">
                      <a:alpha val="43137"/>
                    </a:srgbClr>
                  </a:outerShdw>
                </a:effectLst>
                <a:latin typeface="Century Gothic" pitchFamily="34" charset="0"/>
              </a:rPr>
              <a:t/>
            </a:r>
            <a:br>
              <a:rPr lang="el-GR" sz="2700" b="1" dirty="0" smtClean="0">
                <a:solidFill>
                  <a:srgbClr val="FFFF00"/>
                </a:solidFill>
                <a:effectLst>
                  <a:outerShdw blurRad="38100" dist="38100" dir="2700000" algn="tl">
                    <a:srgbClr val="000000">
                      <a:alpha val="43137"/>
                    </a:srgbClr>
                  </a:outerShdw>
                </a:effectLst>
                <a:latin typeface="Century Gothic" pitchFamily="34" charset="0"/>
              </a:rPr>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5" name="4 - Θέση περιεχομένου"/>
          <p:cNvSpPr>
            <a:spLocks noGrp="1"/>
          </p:cNvSpPr>
          <p:nvPr>
            <p:ph sz="quarter" idx="1"/>
          </p:nvPr>
        </p:nvSpPr>
        <p:spPr>
          <a:xfrm>
            <a:off x="428596" y="1785926"/>
            <a:ext cx="8337452" cy="4310074"/>
          </a:xfrm>
        </p:spPr>
        <p:txBody>
          <a:bodyPr/>
          <a:lstStyle/>
          <a:p>
            <a:pPr marL="342900" indent="-342900">
              <a:buClr>
                <a:schemeClr val="bg1"/>
              </a:buClr>
              <a:buSzPct val="100000"/>
              <a:buFont typeface="+mj-lt"/>
              <a:buAutoNum type="arabicPeriod"/>
            </a:pPr>
            <a:r>
              <a:rPr lang="el-GR" sz="1800" b="1" dirty="0" smtClean="0">
                <a:solidFill>
                  <a:srgbClr val="FFFF00"/>
                </a:solidFill>
                <a:latin typeface="Century Gothic" pitchFamily="34" charset="0"/>
              </a:rPr>
              <a:t>ΕΓΚΡΙΣΗ ΕΠΙΧΕΙΡΗΣΙΑΚΟΥ ΣΧΕΔΙΟΥ </a:t>
            </a:r>
            <a:r>
              <a:rPr lang="el-GR" sz="1800" dirty="0" smtClean="0">
                <a:solidFill>
                  <a:schemeClr val="bg1"/>
                </a:solidFill>
                <a:latin typeface="Century Gothic" pitchFamily="34" charset="0"/>
              </a:rPr>
              <a:t>από το Υπ.Α.Α.Τ. (Σεπτέμβριος 2011)</a:t>
            </a:r>
          </a:p>
          <a:p>
            <a:pPr marL="342900" indent="-342900">
              <a:buClr>
                <a:schemeClr val="bg1"/>
              </a:buClr>
              <a:buSzPct val="100000"/>
              <a:buFont typeface="+mj-lt"/>
              <a:buAutoNum type="arabicPeriod"/>
            </a:pPr>
            <a:endParaRPr lang="el-GR" sz="1800" dirty="0" smtClean="0">
              <a:solidFill>
                <a:schemeClr val="bg1"/>
              </a:solidFill>
              <a:latin typeface="Century Gothic" pitchFamily="34" charset="0"/>
            </a:endParaRPr>
          </a:p>
          <a:p>
            <a:pPr marL="342900" indent="-342900">
              <a:buClr>
                <a:schemeClr val="bg1"/>
              </a:buClr>
              <a:buSzPct val="100000"/>
              <a:buFont typeface="+mj-lt"/>
              <a:buAutoNum type="arabicPeriod"/>
            </a:pPr>
            <a:r>
              <a:rPr lang="el-GR" sz="1800" b="1" dirty="0" smtClean="0">
                <a:solidFill>
                  <a:srgbClr val="FFFF00"/>
                </a:solidFill>
                <a:latin typeface="Century Gothic" pitchFamily="34" charset="0"/>
              </a:rPr>
              <a:t>ΔΗΜΙΟΥΡΓΙΑ ΚΑΛΛΙΕΡΓΗΤΙΚΟΥ ΠΛΑΝΟΥ ΓΙΑ ΤΗΝ ΠΔΕ </a:t>
            </a:r>
          </a:p>
          <a:p>
            <a:pPr marL="342900" indent="-342900">
              <a:buClr>
                <a:schemeClr val="bg1"/>
              </a:buClr>
              <a:buSzPct val="100000"/>
              <a:buFont typeface="+mj-lt"/>
              <a:buAutoNum type="arabicPeriod"/>
            </a:pPr>
            <a:endParaRPr lang="el-GR" sz="1800" b="1" dirty="0" smtClean="0">
              <a:solidFill>
                <a:srgbClr val="FFFF00"/>
              </a:solidFill>
              <a:latin typeface="Century Gothic" pitchFamily="34" charset="0"/>
            </a:endParaRPr>
          </a:p>
          <a:p>
            <a:pPr marL="342900" indent="-342900">
              <a:buClr>
                <a:schemeClr val="bg1"/>
              </a:buClr>
              <a:buSzPct val="100000"/>
              <a:buFont typeface="+mj-lt"/>
              <a:buAutoNum type="arabicPeriod"/>
            </a:pPr>
            <a:r>
              <a:rPr lang="el-GR" sz="1800" b="1" dirty="0" smtClean="0">
                <a:solidFill>
                  <a:srgbClr val="FFFF00"/>
                </a:solidFill>
                <a:latin typeface="Century Gothic" pitchFamily="34" charset="0"/>
              </a:rPr>
              <a:t>ΣΥΣΤΑΣΗ ΑΓΡΟΔΙΑΤΡΟΦΙΚΗΣ  ΣΥΜΠΡΑΞΗΣ </a:t>
            </a:r>
            <a:r>
              <a:rPr lang="el-GR" sz="1800" dirty="0" smtClean="0">
                <a:solidFill>
                  <a:schemeClr val="bg1"/>
                </a:solidFill>
                <a:latin typeface="Century Gothic" pitchFamily="34" charset="0"/>
              </a:rPr>
              <a:t>Περιφέρειας Δυτικής Ελλάδας</a:t>
            </a:r>
          </a:p>
          <a:p>
            <a:pPr marL="342900" indent="-342900">
              <a:buClr>
                <a:schemeClr val="bg1"/>
              </a:buClr>
              <a:buSzPct val="100000"/>
              <a:buFont typeface="+mj-lt"/>
              <a:buAutoNum type="arabicPeriod"/>
            </a:pPr>
            <a:endParaRPr lang="el-GR" sz="1800" dirty="0" smtClean="0">
              <a:solidFill>
                <a:schemeClr val="bg1"/>
              </a:solidFill>
              <a:latin typeface="Century Gothic" pitchFamily="34" charset="0"/>
            </a:endParaRPr>
          </a:p>
          <a:p>
            <a:pPr marL="342900" indent="-342900">
              <a:buClr>
                <a:schemeClr val="bg1"/>
              </a:buClr>
              <a:buSzPct val="100000"/>
              <a:buFont typeface="+mj-lt"/>
              <a:buAutoNum type="arabicPeriod"/>
            </a:pPr>
            <a:r>
              <a:rPr lang="el-GR" sz="1800" b="1" dirty="0" smtClean="0">
                <a:solidFill>
                  <a:srgbClr val="FFFF00"/>
                </a:solidFill>
                <a:latin typeface="Century Gothic" pitchFamily="34" charset="0"/>
              </a:rPr>
              <a:t>ΙΔΡΥΣΗ ΔΗΜΟΠΡΑΤΗΡΙΟΥ ΑΓΡΟΤΙΚΩΝ ΠΡΟΪΟΝΤΩΝ ΠΔΕ </a:t>
            </a:r>
          </a:p>
          <a:p>
            <a:pPr marL="342900" indent="-342900">
              <a:buClr>
                <a:schemeClr val="bg1"/>
              </a:buClr>
              <a:buSzPct val="100000"/>
              <a:buFont typeface="+mj-lt"/>
              <a:buAutoNum type="arabicPeriod"/>
            </a:pPr>
            <a:endParaRPr lang="el-GR" sz="1800" b="1" dirty="0" smtClean="0">
              <a:solidFill>
                <a:srgbClr val="FFFF00"/>
              </a:solidFill>
              <a:latin typeface="Century Gothic" pitchFamily="34" charset="0"/>
            </a:endParaRPr>
          </a:p>
          <a:p>
            <a:pPr marL="342900" indent="-342900">
              <a:buClr>
                <a:schemeClr val="bg1"/>
              </a:buClr>
              <a:buSzPct val="100000"/>
              <a:buFont typeface="+mj-lt"/>
              <a:buAutoNum type="arabicPeriod"/>
            </a:pPr>
            <a:r>
              <a:rPr lang="el-GR" sz="1800" b="1" dirty="0" smtClean="0">
                <a:solidFill>
                  <a:srgbClr val="FFFF00"/>
                </a:solidFill>
                <a:latin typeface="Century Gothic" pitchFamily="34" charset="0"/>
              </a:rPr>
              <a:t>ΕΚΠΑΙΔΕΥΣΗ ΑΓΡΟΤΩΝ </a:t>
            </a:r>
          </a:p>
          <a:p>
            <a:pPr marL="342900" indent="-342900">
              <a:buClr>
                <a:schemeClr val="bg1"/>
              </a:buClr>
              <a:buSzPct val="100000"/>
              <a:buFont typeface="+mj-lt"/>
              <a:buAutoNum type="arabicPeriod"/>
            </a:pPr>
            <a:endParaRPr lang="el-GR" sz="1800" b="1" dirty="0" smtClean="0">
              <a:solidFill>
                <a:srgbClr val="FFFF00"/>
              </a:solidFill>
              <a:latin typeface="Century Gothic" pitchFamily="34" charset="0"/>
            </a:endParaRPr>
          </a:p>
          <a:p>
            <a:pPr marL="342900" indent="-342900">
              <a:buClr>
                <a:schemeClr val="bg1"/>
              </a:buClr>
              <a:buSzPct val="100000"/>
              <a:buFont typeface="+mj-lt"/>
              <a:buAutoNum type="arabicPeriod"/>
            </a:pPr>
            <a:r>
              <a:rPr lang="el-GR" sz="1800" b="1" dirty="0" smtClean="0">
                <a:solidFill>
                  <a:srgbClr val="FFFF00"/>
                </a:solidFill>
                <a:latin typeface="Century Gothic" pitchFamily="34" charset="0"/>
              </a:rPr>
              <a:t>ΣΥΣΤΑΣΗ ΦΟΡΕΑ ΠΙΣΤΟΠΟΙΗΣΗΣ ΑΓΡΟΤΙΚΩΝ ΠΡΟΪΟΝΤΩΝ </a:t>
            </a:r>
            <a:r>
              <a:rPr lang="el-GR" sz="1800" dirty="0" smtClean="0">
                <a:solidFill>
                  <a:schemeClr val="bg1"/>
                </a:solidFill>
                <a:latin typeface="Century Gothic" pitchFamily="34" charset="0"/>
              </a:rPr>
              <a:t>στην ΠΔΕ  </a:t>
            </a:r>
          </a:p>
          <a:p>
            <a:pPr marL="342900" indent="-342900">
              <a:buClr>
                <a:schemeClr val="bg1"/>
              </a:buClr>
              <a:buSzPct val="100000"/>
              <a:buFont typeface="+mj-lt"/>
              <a:buAutoNum type="arabicPeriod"/>
            </a:pPr>
            <a:endParaRPr lang="el-GR" sz="1600" dirty="0" smtClean="0">
              <a:solidFill>
                <a:schemeClr val="bg1"/>
              </a:solidFill>
              <a:latin typeface="Century Gothic" pitchFamily="34" charset="0"/>
            </a:endParaRPr>
          </a:p>
          <a:p>
            <a:pPr>
              <a:buNone/>
            </a:pPr>
            <a:r>
              <a:rPr lang="el-GR" sz="1600" dirty="0" smtClean="0">
                <a:solidFill>
                  <a:schemeClr val="bg1"/>
                </a:solidFill>
                <a:latin typeface="Century Gothic" pitchFamily="34" charset="0"/>
              </a:rPr>
              <a:t>	 </a:t>
            </a:r>
            <a:endParaRPr lang="el-GR" sz="1600" dirty="0">
              <a:solidFill>
                <a:schemeClr val="bg1"/>
              </a:solidFill>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20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normAutofit fontScale="85000" lnSpcReduction="20000"/>
          </a:bodyPr>
          <a:lstStyle/>
          <a:p>
            <a:pPr>
              <a:defRPr/>
            </a:pPr>
            <a:fld id="{B6D8D372-9E56-4CDE-B1CE-6E976CD5062D}" type="slidenum">
              <a:rPr lang="el-GR" smtClean="0"/>
              <a:pPr>
                <a:defRPr/>
              </a:pPr>
              <a:t>17</a:t>
            </a:fld>
            <a:endParaRPr lang="el-GR" dirty="0"/>
          </a:p>
        </p:txBody>
      </p:sp>
      <p:sp>
        <p:nvSpPr>
          <p:cNvPr id="16" name="1 - Τίτλος"/>
          <p:cNvSpPr>
            <a:spLocks noGrp="1"/>
          </p:cNvSpPr>
          <p:nvPr>
            <p:ph type="title"/>
          </p:nvPr>
        </p:nvSpPr>
        <p:spPr>
          <a:xfrm>
            <a:off x="285720" y="228600"/>
            <a:ext cx="8480455" cy="823913"/>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1800" b="1" dirty="0" smtClean="0"/>
              <a:t/>
            </a:r>
            <a:br>
              <a:rPr lang="el-GR"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ΚΑΘΟΡΙΣΤΙΚΟΙ ΠΑΡΑΓΟΝΤΕΣ ΕΠΙΤΥΧΙΑΣ  ΤΟΥ «ΚΑΛΑΘΙΟΥ ΠΡΟΪΟΝΤΩΝ ΤΗΣ ΠΔΕ» </a:t>
            </a:r>
            <a:br>
              <a:rPr lang="el-GR" sz="2700" b="1" dirty="0" smtClean="0">
                <a:solidFill>
                  <a:schemeClr val="accent1"/>
                </a:solidFill>
                <a:effectLst>
                  <a:outerShdw blurRad="38100" dist="38100" dir="2700000" algn="tl">
                    <a:srgbClr val="000000">
                      <a:alpha val="43137"/>
                    </a:srgbClr>
                  </a:outerShdw>
                </a:effectLst>
                <a:latin typeface="Century Gothic" pitchFamily="34" charset="0"/>
              </a:rPr>
            </a:br>
            <a:r>
              <a:rPr lang="el-GR" sz="2700" b="1" dirty="0" smtClean="0">
                <a:solidFill>
                  <a:srgbClr val="FFFF00"/>
                </a:solidFill>
                <a:effectLst>
                  <a:outerShdw blurRad="38100" dist="38100" dir="2700000" algn="tl">
                    <a:srgbClr val="000000">
                      <a:alpha val="43137"/>
                    </a:srgbClr>
                  </a:outerShdw>
                </a:effectLst>
                <a:latin typeface="Century Gothic" pitchFamily="34" charset="0"/>
              </a:rPr>
              <a:t/>
            </a:r>
            <a:br>
              <a:rPr lang="el-GR" sz="2700" b="1" dirty="0" smtClean="0">
                <a:solidFill>
                  <a:srgbClr val="FFFF00"/>
                </a:solidFill>
                <a:effectLst>
                  <a:outerShdw blurRad="38100" dist="38100" dir="2700000" algn="tl">
                    <a:srgbClr val="000000">
                      <a:alpha val="43137"/>
                    </a:srgbClr>
                  </a:outerShdw>
                </a:effectLst>
                <a:latin typeface="Century Gothic" pitchFamily="34" charset="0"/>
              </a:rPr>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graphicFrame>
        <p:nvGraphicFramePr>
          <p:cNvPr id="9" name="8 - Διάγραμμα"/>
          <p:cNvGraphicFramePr/>
          <p:nvPr/>
        </p:nvGraphicFramePr>
        <p:xfrm>
          <a:off x="571472" y="1785926"/>
          <a:ext cx="7715304"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376FC991-6ACB-444E-A87A-0F2ED6491530}"/>
                                            </p:graphicEl>
                                          </p:spTgt>
                                        </p:tgtEl>
                                        <p:attrNameLst>
                                          <p:attrName>style.visibility</p:attrName>
                                        </p:attrNameLst>
                                      </p:cBhvr>
                                      <p:to>
                                        <p:strVal val="visible"/>
                                      </p:to>
                                    </p:set>
                                    <p:animEffect transition="in" filter="fade">
                                      <p:cBhvr>
                                        <p:cTn id="7" dur="2000"/>
                                        <p:tgtEl>
                                          <p:spTgt spid="9">
                                            <p:graphicEl>
                                              <a:dgm id="{376FC991-6ACB-444E-A87A-0F2ED64915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B0F89173-38DB-49F4-8284-B4E96477014B}"/>
                                            </p:graphicEl>
                                          </p:spTgt>
                                        </p:tgtEl>
                                        <p:attrNameLst>
                                          <p:attrName>style.visibility</p:attrName>
                                        </p:attrNameLst>
                                      </p:cBhvr>
                                      <p:to>
                                        <p:strVal val="visible"/>
                                      </p:to>
                                    </p:set>
                                    <p:animEffect transition="in" filter="fade">
                                      <p:cBhvr>
                                        <p:cTn id="12" dur="2000"/>
                                        <p:tgtEl>
                                          <p:spTgt spid="9">
                                            <p:graphicEl>
                                              <a:dgm id="{B0F89173-38DB-49F4-8284-B4E96477014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344BA9AB-6EA4-4356-A11E-BAE491225245}"/>
                                            </p:graphicEl>
                                          </p:spTgt>
                                        </p:tgtEl>
                                        <p:attrNameLst>
                                          <p:attrName>style.visibility</p:attrName>
                                        </p:attrNameLst>
                                      </p:cBhvr>
                                      <p:to>
                                        <p:strVal val="visible"/>
                                      </p:to>
                                    </p:set>
                                    <p:animEffect transition="in" filter="fade">
                                      <p:cBhvr>
                                        <p:cTn id="17" dur="2000"/>
                                        <p:tgtEl>
                                          <p:spTgt spid="9">
                                            <p:graphicEl>
                                              <a:dgm id="{344BA9AB-6EA4-4356-A11E-BAE4912252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normAutofit fontScale="85000" lnSpcReduction="20000"/>
          </a:bodyPr>
          <a:lstStyle/>
          <a:p>
            <a:pPr>
              <a:defRPr/>
            </a:pPr>
            <a:fld id="{B6D8D372-9E56-4CDE-B1CE-6E976CD5062D}" type="slidenum">
              <a:rPr lang="el-GR" smtClean="0"/>
              <a:pPr>
                <a:defRPr/>
              </a:pPr>
              <a:t>18</a:t>
            </a:fld>
            <a:endParaRPr lang="el-GR" dirty="0"/>
          </a:p>
        </p:txBody>
      </p:sp>
      <p:pic>
        <p:nvPicPr>
          <p:cNvPr id="8" name="7 - Εικόνα" descr="olive-oil.jpg"/>
          <p:cNvPicPr>
            <a:picLocks noChangeAspect="1"/>
          </p:cNvPicPr>
          <p:nvPr/>
        </p:nvPicPr>
        <p:blipFill>
          <a:blip r:embed="rId3" cstate="print"/>
          <a:stretch>
            <a:fillRect/>
          </a:stretch>
        </p:blipFill>
        <p:spPr>
          <a:xfrm>
            <a:off x="1768735" y="1844824"/>
            <a:ext cx="1507121" cy="1429330"/>
          </a:xfrm>
          <a:prstGeom prst="ellipse">
            <a:avLst/>
          </a:prstGeom>
          <a:ln>
            <a:noFill/>
          </a:ln>
          <a:effectLst>
            <a:softEdge rad="112500"/>
          </a:effectLst>
        </p:spPr>
      </p:pic>
      <p:pic>
        <p:nvPicPr>
          <p:cNvPr id="10" name="9 - Εικόνα" descr="olive2.jpg"/>
          <p:cNvPicPr>
            <a:picLocks noChangeAspect="1"/>
          </p:cNvPicPr>
          <p:nvPr/>
        </p:nvPicPr>
        <p:blipFill>
          <a:blip r:embed="rId4" cstate="print"/>
          <a:stretch>
            <a:fillRect/>
          </a:stretch>
        </p:blipFill>
        <p:spPr>
          <a:xfrm>
            <a:off x="3135608" y="1844824"/>
            <a:ext cx="1508400" cy="1434214"/>
          </a:xfrm>
          <a:prstGeom prst="ellipse">
            <a:avLst/>
          </a:prstGeom>
          <a:ln>
            <a:noFill/>
          </a:ln>
          <a:effectLst>
            <a:softEdge rad="112500"/>
          </a:effectLst>
        </p:spPr>
      </p:pic>
      <p:pic>
        <p:nvPicPr>
          <p:cNvPr id="11" name="10 - Εικόνα" descr="wine and all_2.jpg"/>
          <p:cNvPicPr>
            <a:picLocks noChangeAspect="1"/>
          </p:cNvPicPr>
          <p:nvPr/>
        </p:nvPicPr>
        <p:blipFill>
          <a:blip r:embed="rId5" cstate="print"/>
          <a:stretch>
            <a:fillRect/>
          </a:stretch>
        </p:blipFill>
        <p:spPr>
          <a:xfrm>
            <a:off x="4647776" y="1791091"/>
            <a:ext cx="1508400" cy="1493893"/>
          </a:xfrm>
          <a:prstGeom prst="ellipse">
            <a:avLst/>
          </a:prstGeom>
          <a:ln>
            <a:noFill/>
          </a:ln>
          <a:effectLst>
            <a:softEdge rad="112500"/>
          </a:effectLst>
        </p:spPr>
      </p:pic>
      <p:pic>
        <p:nvPicPr>
          <p:cNvPr id="13" name="12 - Εικόνα" descr="σταφιδα-500x500.jpg"/>
          <p:cNvPicPr>
            <a:picLocks noChangeAspect="1"/>
          </p:cNvPicPr>
          <p:nvPr/>
        </p:nvPicPr>
        <p:blipFill>
          <a:blip r:embed="rId6" cstate="print"/>
          <a:stretch>
            <a:fillRect/>
          </a:stretch>
        </p:blipFill>
        <p:spPr>
          <a:xfrm>
            <a:off x="7596336" y="1844824"/>
            <a:ext cx="1512168" cy="1512168"/>
          </a:xfrm>
          <a:prstGeom prst="ellipse">
            <a:avLst/>
          </a:prstGeom>
          <a:ln>
            <a:noFill/>
          </a:ln>
          <a:effectLst>
            <a:softEdge rad="112500"/>
          </a:effectLst>
        </p:spPr>
      </p:pic>
      <p:pic>
        <p:nvPicPr>
          <p:cNvPr id="14" name="13 - Εικόνα" descr="ch_feta.jpg"/>
          <p:cNvPicPr>
            <a:picLocks noChangeAspect="1"/>
          </p:cNvPicPr>
          <p:nvPr/>
        </p:nvPicPr>
        <p:blipFill>
          <a:blip r:embed="rId7" cstate="print"/>
          <a:stretch>
            <a:fillRect/>
          </a:stretch>
        </p:blipFill>
        <p:spPr>
          <a:xfrm>
            <a:off x="1718470" y="3383782"/>
            <a:ext cx="1629394" cy="1629394"/>
          </a:xfrm>
          <a:prstGeom prst="ellipse">
            <a:avLst/>
          </a:prstGeom>
          <a:ln>
            <a:noFill/>
          </a:ln>
          <a:effectLst>
            <a:softEdge rad="112500"/>
          </a:effectLst>
        </p:spPr>
      </p:pic>
      <p:pic>
        <p:nvPicPr>
          <p:cNvPr id="15" name="14 - Εικόνα" descr="Τυριά.jpg"/>
          <p:cNvPicPr>
            <a:picLocks noChangeAspect="1"/>
          </p:cNvPicPr>
          <p:nvPr/>
        </p:nvPicPr>
        <p:blipFill>
          <a:blip r:embed="rId8" cstate="print"/>
          <a:stretch>
            <a:fillRect/>
          </a:stretch>
        </p:blipFill>
        <p:spPr>
          <a:xfrm>
            <a:off x="3176055" y="3356992"/>
            <a:ext cx="1539961" cy="1588738"/>
          </a:xfrm>
          <a:prstGeom prst="ellipse">
            <a:avLst/>
          </a:prstGeom>
          <a:ln>
            <a:noFill/>
          </a:ln>
          <a:effectLst>
            <a:softEdge rad="112500"/>
          </a:effectLst>
        </p:spPr>
      </p:pic>
      <p:pic>
        <p:nvPicPr>
          <p:cNvPr id="17" name="16 - Εικόνα" descr="KARPOUZI.jpg"/>
          <p:cNvPicPr>
            <a:picLocks noChangeAspect="1"/>
          </p:cNvPicPr>
          <p:nvPr/>
        </p:nvPicPr>
        <p:blipFill>
          <a:blip r:embed="rId9" cstate="print"/>
          <a:stretch>
            <a:fillRect/>
          </a:stretch>
        </p:blipFill>
        <p:spPr>
          <a:xfrm>
            <a:off x="4661307" y="3363832"/>
            <a:ext cx="1566877" cy="1649344"/>
          </a:xfrm>
          <a:prstGeom prst="ellipse">
            <a:avLst/>
          </a:prstGeom>
          <a:ln>
            <a:noFill/>
          </a:ln>
          <a:effectLst>
            <a:softEdge rad="112500"/>
          </a:effectLst>
        </p:spPr>
      </p:pic>
      <p:pic>
        <p:nvPicPr>
          <p:cNvPr id="18" name="17 - Εικόνα" descr="πατατες.jpeg"/>
          <p:cNvPicPr>
            <a:picLocks noChangeAspect="1"/>
          </p:cNvPicPr>
          <p:nvPr/>
        </p:nvPicPr>
        <p:blipFill>
          <a:blip r:embed="rId10" cstate="print"/>
          <a:stretch>
            <a:fillRect/>
          </a:stretch>
        </p:blipFill>
        <p:spPr>
          <a:xfrm>
            <a:off x="6075302" y="3436410"/>
            <a:ext cx="1521034" cy="1579536"/>
          </a:xfrm>
          <a:prstGeom prst="ellipse">
            <a:avLst/>
          </a:prstGeom>
          <a:ln>
            <a:noFill/>
          </a:ln>
          <a:effectLst>
            <a:softEdge rad="112500"/>
          </a:effectLst>
        </p:spPr>
      </p:pic>
      <p:pic>
        <p:nvPicPr>
          <p:cNvPr id="19" name="18 - Εικόνα" descr="strawberry_2.jpg"/>
          <p:cNvPicPr>
            <a:picLocks noChangeAspect="1"/>
          </p:cNvPicPr>
          <p:nvPr/>
        </p:nvPicPr>
        <p:blipFill>
          <a:blip r:embed="rId11" cstate="print"/>
          <a:stretch>
            <a:fillRect/>
          </a:stretch>
        </p:blipFill>
        <p:spPr>
          <a:xfrm>
            <a:off x="7519541" y="3356992"/>
            <a:ext cx="1588963" cy="1584384"/>
          </a:xfrm>
          <a:prstGeom prst="ellipse">
            <a:avLst/>
          </a:prstGeom>
          <a:ln>
            <a:noFill/>
          </a:ln>
          <a:effectLst>
            <a:softEdge rad="112500"/>
          </a:effectLst>
        </p:spPr>
      </p:pic>
      <p:pic>
        <p:nvPicPr>
          <p:cNvPr id="21" name="20 - Εικόνα" descr="λαχανικά 01.jpg"/>
          <p:cNvPicPr>
            <a:picLocks noChangeAspect="1"/>
          </p:cNvPicPr>
          <p:nvPr/>
        </p:nvPicPr>
        <p:blipFill>
          <a:blip r:embed="rId12" cstate="print"/>
          <a:stretch>
            <a:fillRect/>
          </a:stretch>
        </p:blipFill>
        <p:spPr>
          <a:xfrm>
            <a:off x="2339752" y="5085184"/>
            <a:ext cx="1706388" cy="1584176"/>
          </a:xfrm>
          <a:prstGeom prst="ellipse">
            <a:avLst/>
          </a:prstGeom>
          <a:ln>
            <a:noFill/>
          </a:ln>
          <a:effectLst>
            <a:softEdge rad="112500"/>
          </a:effectLst>
        </p:spPr>
      </p:pic>
      <p:pic>
        <p:nvPicPr>
          <p:cNvPr id="22" name="21 - Εικόνα" descr="τσιπουρα.gif"/>
          <p:cNvPicPr>
            <a:picLocks noChangeAspect="1"/>
          </p:cNvPicPr>
          <p:nvPr/>
        </p:nvPicPr>
        <p:blipFill>
          <a:blip r:embed="rId13" cstate="print"/>
          <a:stretch>
            <a:fillRect/>
          </a:stretch>
        </p:blipFill>
        <p:spPr>
          <a:xfrm>
            <a:off x="4067944" y="5248547"/>
            <a:ext cx="1767582" cy="1276797"/>
          </a:xfrm>
          <a:prstGeom prst="ellipse">
            <a:avLst/>
          </a:prstGeom>
          <a:ln>
            <a:noFill/>
          </a:ln>
          <a:effectLst>
            <a:softEdge rad="112500"/>
          </a:effectLst>
        </p:spPr>
      </p:pic>
      <p:pic>
        <p:nvPicPr>
          <p:cNvPr id="23" name="22 - Εικόνα" descr="lavraki.jpg"/>
          <p:cNvPicPr>
            <a:picLocks noChangeAspect="1"/>
          </p:cNvPicPr>
          <p:nvPr/>
        </p:nvPicPr>
        <p:blipFill>
          <a:blip r:embed="rId14" cstate="print"/>
          <a:stretch>
            <a:fillRect/>
          </a:stretch>
        </p:blipFill>
        <p:spPr>
          <a:xfrm>
            <a:off x="5652120" y="5300638"/>
            <a:ext cx="1815332" cy="1224706"/>
          </a:xfrm>
          <a:prstGeom prst="ellipse">
            <a:avLst/>
          </a:prstGeom>
          <a:ln>
            <a:noFill/>
          </a:ln>
          <a:effectLst>
            <a:softEdge rad="112500"/>
          </a:effectLst>
        </p:spPr>
      </p:pic>
      <p:pic>
        <p:nvPicPr>
          <p:cNvPr id="24" name="23 - Εικόνα" descr="avgotaraxo.jpg"/>
          <p:cNvPicPr>
            <a:picLocks noChangeAspect="1"/>
          </p:cNvPicPr>
          <p:nvPr/>
        </p:nvPicPr>
        <p:blipFill>
          <a:blip r:embed="rId15" cstate="print"/>
          <a:stretch>
            <a:fillRect/>
          </a:stretch>
        </p:blipFill>
        <p:spPr>
          <a:xfrm>
            <a:off x="7502456" y="4797152"/>
            <a:ext cx="1678056" cy="1872208"/>
          </a:xfrm>
          <a:prstGeom prst="ellipse">
            <a:avLst/>
          </a:prstGeom>
          <a:ln>
            <a:noFill/>
          </a:ln>
          <a:effectLst>
            <a:softEdge rad="112500"/>
          </a:effectLst>
        </p:spPr>
      </p:pic>
      <p:pic>
        <p:nvPicPr>
          <p:cNvPr id="31" name="30 - Εικόνα" descr="asparagus1.jpg"/>
          <p:cNvPicPr>
            <a:picLocks noChangeAspect="1"/>
          </p:cNvPicPr>
          <p:nvPr/>
        </p:nvPicPr>
        <p:blipFill>
          <a:blip r:embed="rId16" cstate="print"/>
          <a:stretch>
            <a:fillRect/>
          </a:stretch>
        </p:blipFill>
        <p:spPr>
          <a:xfrm>
            <a:off x="827584" y="5157192"/>
            <a:ext cx="1495627" cy="1584176"/>
          </a:xfrm>
          <a:prstGeom prst="ellipse">
            <a:avLst/>
          </a:prstGeom>
          <a:ln>
            <a:noFill/>
          </a:ln>
          <a:effectLst>
            <a:softEdge rad="112500"/>
          </a:effectLst>
        </p:spPr>
      </p:pic>
      <p:pic>
        <p:nvPicPr>
          <p:cNvPr id="32" name="31 - Εικόνα" descr="roll up.jpg"/>
          <p:cNvPicPr>
            <a:picLocks noChangeAspect="1"/>
          </p:cNvPicPr>
          <p:nvPr/>
        </p:nvPicPr>
        <p:blipFill>
          <a:blip r:embed="rId17" cstate="print"/>
          <a:stretch>
            <a:fillRect/>
          </a:stretch>
        </p:blipFill>
        <p:spPr>
          <a:xfrm>
            <a:off x="215422" y="1892620"/>
            <a:ext cx="1404250" cy="3120556"/>
          </a:xfrm>
          <a:prstGeom prst="rect">
            <a:avLst/>
          </a:prstGeom>
        </p:spPr>
      </p:pic>
      <p:pic>
        <p:nvPicPr>
          <p:cNvPr id="33" name="32 - Εικόνα" descr="olive-oil.jpg"/>
          <p:cNvPicPr>
            <a:picLocks noChangeAspect="1"/>
          </p:cNvPicPr>
          <p:nvPr/>
        </p:nvPicPr>
        <p:blipFill>
          <a:blip r:embed="rId3" cstate="print"/>
          <a:stretch>
            <a:fillRect/>
          </a:stretch>
        </p:blipFill>
        <p:spPr>
          <a:xfrm>
            <a:off x="1876239" y="1837414"/>
            <a:ext cx="1507121" cy="1429330"/>
          </a:xfrm>
          <a:prstGeom prst="ellipse">
            <a:avLst/>
          </a:prstGeom>
          <a:ln>
            <a:noFill/>
          </a:ln>
          <a:effectLst>
            <a:softEdge rad="112500"/>
          </a:effectLst>
        </p:spPr>
      </p:pic>
      <p:pic>
        <p:nvPicPr>
          <p:cNvPr id="34" name="33 - Εικόνα" descr="olive2.jpg"/>
          <p:cNvPicPr>
            <a:picLocks noChangeAspect="1"/>
          </p:cNvPicPr>
          <p:nvPr/>
        </p:nvPicPr>
        <p:blipFill>
          <a:blip r:embed="rId4" cstate="print"/>
          <a:stretch>
            <a:fillRect/>
          </a:stretch>
        </p:blipFill>
        <p:spPr>
          <a:xfrm>
            <a:off x="3243112" y="1837414"/>
            <a:ext cx="1508400" cy="1434214"/>
          </a:xfrm>
          <a:prstGeom prst="ellipse">
            <a:avLst/>
          </a:prstGeom>
          <a:ln>
            <a:noFill/>
          </a:ln>
          <a:effectLst>
            <a:softEdge rad="112500"/>
          </a:effectLst>
        </p:spPr>
      </p:pic>
      <p:pic>
        <p:nvPicPr>
          <p:cNvPr id="35" name="34 - Εικόνα" descr="wine and all_2.jpg"/>
          <p:cNvPicPr>
            <a:picLocks noChangeAspect="1"/>
          </p:cNvPicPr>
          <p:nvPr/>
        </p:nvPicPr>
        <p:blipFill>
          <a:blip r:embed="rId5" cstate="print"/>
          <a:stretch>
            <a:fillRect/>
          </a:stretch>
        </p:blipFill>
        <p:spPr>
          <a:xfrm>
            <a:off x="4755280" y="1783681"/>
            <a:ext cx="1508400" cy="1493893"/>
          </a:xfrm>
          <a:prstGeom prst="ellipse">
            <a:avLst/>
          </a:prstGeom>
          <a:ln>
            <a:noFill/>
          </a:ln>
          <a:effectLst>
            <a:softEdge rad="112500"/>
          </a:effectLst>
        </p:spPr>
      </p:pic>
      <p:pic>
        <p:nvPicPr>
          <p:cNvPr id="38" name="37 - Εικόνα" descr="ch_feta.jpg"/>
          <p:cNvPicPr>
            <a:picLocks noChangeAspect="1"/>
          </p:cNvPicPr>
          <p:nvPr/>
        </p:nvPicPr>
        <p:blipFill>
          <a:blip r:embed="rId7" cstate="print"/>
          <a:stretch>
            <a:fillRect/>
          </a:stretch>
        </p:blipFill>
        <p:spPr>
          <a:xfrm>
            <a:off x="1825974" y="3376372"/>
            <a:ext cx="1629394" cy="1629394"/>
          </a:xfrm>
          <a:prstGeom prst="ellipse">
            <a:avLst/>
          </a:prstGeom>
          <a:ln>
            <a:noFill/>
          </a:ln>
          <a:effectLst>
            <a:softEdge rad="112500"/>
          </a:effectLst>
        </p:spPr>
      </p:pic>
      <p:pic>
        <p:nvPicPr>
          <p:cNvPr id="39" name="38 - Εικόνα" descr="Τυριά.jpg"/>
          <p:cNvPicPr>
            <a:picLocks noChangeAspect="1"/>
          </p:cNvPicPr>
          <p:nvPr/>
        </p:nvPicPr>
        <p:blipFill>
          <a:blip r:embed="rId8" cstate="print"/>
          <a:stretch>
            <a:fillRect/>
          </a:stretch>
        </p:blipFill>
        <p:spPr>
          <a:xfrm>
            <a:off x="3283559" y="3349582"/>
            <a:ext cx="1539961" cy="1588738"/>
          </a:xfrm>
          <a:prstGeom prst="ellipse">
            <a:avLst/>
          </a:prstGeom>
          <a:ln>
            <a:noFill/>
          </a:ln>
          <a:effectLst>
            <a:softEdge rad="112500"/>
          </a:effectLst>
        </p:spPr>
      </p:pic>
      <p:pic>
        <p:nvPicPr>
          <p:cNvPr id="41" name="40 - Εικόνα" descr="πατατες.jpeg"/>
          <p:cNvPicPr>
            <a:picLocks noChangeAspect="1"/>
          </p:cNvPicPr>
          <p:nvPr/>
        </p:nvPicPr>
        <p:blipFill>
          <a:blip r:embed="rId10" cstate="print"/>
          <a:stretch>
            <a:fillRect/>
          </a:stretch>
        </p:blipFill>
        <p:spPr>
          <a:xfrm>
            <a:off x="6182806" y="3429000"/>
            <a:ext cx="1521034" cy="1579536"/>
          </a:xfrm>
          <a:prstGeom prst="ellipse">
            <a:avLst/>
          </a:prstGeom>
          <a:ln>
            <a:noFill/>
          </a:ln>
          <a:effectLst>
            <a:softEdge rad="112500"/>
          </a:effectLst>
        </p:spPr>
      </p:pic>
      <p:pic>
        <p:nvPicPr>
          <p:cNvPr id="43" name="42 - Εικόνα" descr="strawberry_2.jpg"/>
          <p:cNvPicPr>
            <a:picLocks noChangeAspect="1"/>
          </p:cNvPicPr>
          <p:nvPr/>
        </p:nvPicPr>
        <p:blipFill>
          <a:blip r:embed="rId11" cstate="print"/>
          <a:stretch>
            <a:fillRect/>
          </a:stretch>
        </p:blipFill>
        <p:spPr>
          <a:xfrm>
            <a:off x="7519541" y="3501008"/>
            <a:ext cx="1588963" cy="1584384"/>
          </a:xfrm>
          <a:prstGeom prst="ellipse">
            <a:avLst/>
          </a:prstGeom>
          <a:ln>
            <a:noFill/>
          </a:ln>
          <a:effectLst>
            <a:softEdge rad="112500"/>
          </a:effectLst>
        </p:spPr>
      </p:pic>
      <p:pic>
        <p:nvPicPr>
          <p:cNvPr id="47" name="46 - Εικόνα" descr="wine and all_2.jpg"/>
          <p:cNvPicPr>
            <a:picLocks noChangeAspect="1"/>
          </p:cNvPicPr>
          <p:nvPr/>
        </p:nvPicPr>
        <p:blipFill>
          <a:blip r:embed="rId5" cstate="print"/>
          <a:stretch>
            <a:fillRect/>
          </a:stretch>
        </p:blipFill>
        <p:spPr>
          <a:xfrm>
            <a:off x="4755280" y="1927697"/>
            <a:ext cx="1508400" cy="1493893"/>
          </a:xfrm>
          <a:prstGeom prst="ellipse">
            <a:avLst/>
          </a:prstGeom>
          <a:ln>
            <a:noFill/>
          </a:ln>
          <a:effectLst>
            <a:softEdge rad="112500"/>
          </a:effectLst>
        </p:spPr>
      </p:pic>
      <p:pic>
        <p:nvPicPr>
          <p:cNvPr id="71" name="70 - Εικόνα" descr="wines_2.jpg"/>
          <p:cNvPicPr>
            <a:picLocks noChangeAspect="1"/>
          </p:cNvPicPr>
          <p:nvPr/>
        </p:nvPicPr>
        <p:blipFill>
          <a:blip r:embed="rId18" cstate="print"/>
          <a:stretch>
            <a:fillRect/>
          </a:stretch>
        </p:blipFill>
        <p:spPr>
          <a:xfrm>
            <a:off x="6067638" y="1844824"/>
            <a:ext cx="1744722" cy="1605832"/>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normAutofit/>
          </a:bodyPr>
          <a:lstStyle/>
          <a:p>
            <a:pPr>
              <a:defRPr/>
            </a:pPr>
            <a:fld id="{66963F61-F642-4492-A2AA-1F99825160A5}" type="slidenum">
              <a:rPr lang="el-GR"/>
              <a:pPr>
                <a:defRPr/>
              </a:pPr>
              <a:t>2</a:t>
            </a:fld>
            <a:endParaRPr lang="el-GR" dirty="0"/>
          </a:p>
        </p:txBody>
      </p:sp>
      <p:sp>
        <p:nvSpPr>
          <p:cNvPr id="2" name="1 - Τίτλος"/>
          <p:cNvSpPr>
            <a:spLocks noGrp="1"/>
          </p:cNvSpPr>
          <p:nvPr>
            <p:ph type="title" idx="4294967295"/>
          </p:nvPr>
        </p:nvSpPr>
        <p:spPr>
          <a:xfrm>
            <a:off x="142844" y="285728"/>
            <a:ext cx="8858312" cy="766785"/>
          </a:xfrm>
        </p:spPr>
        <p:txBody>
          <a:bodyPr>
            <a:normAutofit fontScale="90000"/>
          </a:bodyPr>
          <a:lstStyle/>
          <a:p>
            <a:pPr algn="ctr" eaLnBrk="1" fontAlgn="auto" hangingPunct="1">
              <a:spcAft>
                <a:spcPts val="0"/>
              </a:spcAft>
              <a:defRPr/>
            </a:pPr>
            <a:r>
              <a:rPr lang="en-US" sz="3200" b="1" dirty="0" smtClean="0"/>
              <a:t/>
            </a:r>
            <a:br>
              <a:rPr lang="en-US" sz="3200" b="1" dirty="0" smtClean="0"/>
            </a:br>
            <a:r>
              <a:rPr lang="el-GR" sz="2700" b="1" dirty="0" smtClean="0">
                <a:solidFill>
                  <a:schemeClr val="accent1"/>
                </a:solidFill>
                <a:latin typeface="Century Gothic" pitchFamily="34" charset="0"/>
              </a:rPr>
              <a:t>Η ΔΟΜΗ ΤΟΥ ΕΠΙΧΕΙΡΗΣΙΑΚΟΥ ΣΧΕΔΙΟΥ </a:t>
            </a:r>
            <a:r>
              <a:rPr lang="el-GR" sz="2700" dirty="0" smtClean="0">
                <a:latin typeface="Century Gothic" pitchFamily="34" charset="0"/>
              </a:rPr>
              <a:t/>
            </a:r>
            <a:br>
              <a:rPr lang="el-GR" sz="2700" dirty="0" smtClean="0">
                <a:latin typeface="Century Gothic" pitchFamily="34" charset="0"/>
              </a:rPr>
            </a:br>
            <a:endParaRPr lang="el-GR" sz="2700" dirty="0">
              <a:latin typeface="Century Gothic" pitchFamily="34" charset="0"/>
            </a:endParaRPr>
          </a:p>
        </p:txBody>
      </p:sp>
      <p:sp>
        <p:nvSpPr>
          <p:cNvPr id="8" name="7 - TextBox"/>
          <p:cNvSpPr txBox="1"/>
          <p:nvPr/>
        </p:nvSpPr>
        <p:spPr>
          <a:xfrm>
            <a:off x="323528" y="1916832"/>
            <a:ext cx="8352928" cy="4093428"/>
          </a:xfrm>
          <a:prstGeom prst="rect">
            <a:avLst/>
          </a:prstGeom>
          <a:noFill/>
        </p:spPr>
        <p:txBody>
          <a:bodyPr wrap="square" rtlCol="0">
            <a:spAutoFit/>
          </a:bodyPr>
          <a:lstStyle/>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Εισαγωγή</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Διατροφικά προϊόντα &amp; ασφάλεια</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Η έννοια &amp; ο στόχος του καλαθιού προϊόντων της ΠΔΕ</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Η υφιστάμενη κατάσταση στην ΠΔΕ</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Ο προσανατολισμός της αγροτικής παραγωγής</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Αγροδιατροφική σύμπραξη</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Υποστηρικτικές δράσεις</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Πηγές χρηματοδότησης &amp; εργαλεία</a:t>
            </a:r>
          </a:p>
          <a:p>
            <a:pPr marL="457200" indent="-457200">
              <a:buFont typeface="+mj-lt"/>
              <a:buAutoNum type="arabicPeriod"/>
            </a:pPr>
            <a:r>
              <a:rPr lang="el-GR" sz="2000" dirty="0" smtClean="0">
                <a:solidFill>
                  <a:schemeClr val="bg1"/>
                </a:solidFill>
                <a:effectLst>
                  <a:outerShdw blurRad="38100" dist="38100" dir="2700000" algn="tl">
                    <a:srgbClr val="000000">
                      <a:alpha val="43137"/>
                    </a:srgbClr>
                  </a:outerShdw>
                </a:effectLst>
                <a:latin typeface="Century Gothic" pitchFamily="34" charset="0"/>
              </a:rPr>
              <a:t>Συμπεράσματα – προτάσεις</a:t>
            </a:r>
          </a:p>
          <a:p>
            <a:pPr marL="457200" indent="-457200"/>
            <a:r>
              <a:rPr lang="el-GR" sz="2000" dirty="0" smtClean="0">
                <a:solidFill>
                  <a:schemeClr val="bg1"/>
                </a:solidFill>
                <a:effectLst>
                  <a:outerShdw blurRad="38100" dist="38100" dir="2700000" algn="tl">
                    <a:srgbClr val="000000">
                      <a:alpha val="43137"/>
                    </a:srgbClr>
                  </a:outerShdw>
                </a:effectLst>
                <a:latin typeface="Century Gothic" pitchFamily="34" charset="0"/>
              </a:rPr>
              <a:t>       </a:t>
            </a:r>
          </a:p>
          <a:p>
            <a:pPr marL="457200" indent="-457200"/>
            <a:r>
              <a:rPr lang="el-GR" sz="2000" i="1" dirty="0" smtClean="0">
                <a:solidFill>
                  <a:schemeClr val="bg1"/>
                </a:solidFill>
                <a:effectLst>
                  <a:outerShdw blurRad="38100" dist="38100" dir="2700000" algn="tl">
                    <a:srgbClr val="000000">
                      <a:alpha val="43137"/>
                    </a:srgbClr>
                  </a:outerShdw>
                </a:effectLst>
                <a:latin typeface="Century Gothic" pitchFamily="34" charset="0"/>
              </a:rPr>
              <a:t>       Παραρτήματα</a:t>
            </a:r>
          </a:p>
          <a:p>
            <a:pPr marL="457200" indent="-457200"/>
            <a:r>
              <a:rPr lang="el-GR" sz="2000" i="1" dirty="0" smtClean="0">
                <a:solidFill>
                  <a:schemeClr val="bg1"/>
                </a:solidFill>
                <a:effectLst>
                  <a:outerShdw blurRad="38100" dist="38100" dir="2700000" algn="tl">
                    <a:srgbClr val="000000">
                      <a:alpha val="43137"/>
                    </a:srgbClr>
                  </a:outerShdw>
                </a:effectLst>
                <a:latin typeface="Century Gothic" pitchFamily="34" charset="0"/>
              </a:rPr>
              <a:t>       Βιβλιογραφία</a:t>
            </a:r>
          </a:p>
          <a:p>
            <a:endParaRPr lang="el-GR" sz="2000" dirty="0">
              <a:solidFill>
                <a:schemeClr val="bg1"/>
              </a:solidFill>
              <a:effectLst>
                <a:outerShdw blurRad="38100" dist="38100" dir="2700000" algn="tl">
                  <a:srgbClr val="000000">
                    <a:alpha val="43137"/>
                  </a:srgbClr>
                </a:outerShdw>
              </a:effectLst>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20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20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fade">
                                      <p:cBhvr>
                                        <p:cTn id="52" dur="20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fade">
                                      <p:cBhvr>
                                        <p:cTn id="57" dur="2000"/>
                                        <p:tgtEl>
                                          <p:spTgt spid="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fade">
                                      <p:cBhvr>
                                        <p:cTn id="62" dur="2000"/>
                                        <p:tgtEl>
                                          <p:spTgt spid="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Effect transition="in" filter="fade">
                                      <p:cBhvr>
                                        <p:cTn id="67" dur="2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normAutofit/>
          </a:bodyPr>
          <a:lstStyle/>
          <a:p>
            <a:pPr>
              <a:defRPr/>
            </a:pPr>
            <a:fld id="{66963F61-F642-4492-A2AA-1F99825160A5}" type="slidenum">
              <a:rPr lang="el-GR"/>
              <a:pPr>
                <a:defRPr/>
              </a:pPr>
              <a:t>3</a:t>
            </a:fld>
            <a:endParaRPr lang="el-GR" dirty="0"/>
          </a:p>
        </p:txBody>
      </p:sp>
      <p:sp>
        <p:nvSpPr>
          <p:cNvPr id="2" name="1 - Τίτλος"/>
          <p:cNvSpPr>
            <a:spLocks noGrp="1"/>
          </p:cNvSpPr>
          <p:nvPr>
            <p:ph type="title" idx="4294967295"/>
          </p:nvPr>
        </p:nvSpPr>
        <p:spPr>
          <a:xfrm>
            <a:off x="142844" y="285728"/>
            <a:ext cx="8858312" cy="766785"/>
          </a:xfrm>
        </p:spPr>
        <p:txBody>
          <a:bodyPr>
            <a:normAutofit fontScale="90000"/>
          </a:bodyPr>
          <a:lstStyle/>
          <a:p>
            <a:pPr algn="ctr" eaLnBrk="1" fontAlgn="auto" hangingPunct="1">
              <a:spcAft>
                <a:spcPts val="0"/>
              </a:spcAft>
              <a:defRPr/>
            </a:pPr>
            <a:r>
              <a:rPr lang="en-US" sz="3200" b="1" dirty="0" smtClean="0"/>
              <a:t/>
            </a:r>
            <a:br>
              <a:rPr lang="en-US" sz="32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ΓΕΝΙΚΟΙ ΣΤΟΧΟΙ ΤΗΣ ΠΡΩΤΟΒΟΥΛΙΑΣ </a:t>
            </a:r>
            <a:br>
              <a:rPr lang="el-GR" sz="2700" b="1" dirty="0" smtClean="0">
                <a:solidFill>
                  <a:schemeClr val="accent1"/>
                </a:solidFill>
                <a:effectLst>
                  <a:outerShdw blurRad="38100" dist="38100" dir="2700000" algn="tl">
                    <a:srgbClr val="000000">
                      <a:alpha val="43137"/>
                    </a:srgbClr>
                  </a:outerShdw>
                </a:effectLst>
                <a:latin typeface="Century Gothic" pitchFamily="34" charset="0"/>
              </a:rPr>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ΤΟΥ ΚΑΛΑΘΙΟΥ ΤΩΝ ΠΕΡΙΦΕΡΕΙΩΝ </a:t>
            </a:r>
            <a:r>
              <a:rPr lang="el-GR" sz="2700" dirty="0" smtClean="0">
                <a:latin typeface="Century Gothic" pitchFamily="34" charset="0"/>
              </a:rPr>
              <a:t/>
            </a:r>
            <a:br>
              <a:rPr lang="el-GR" sz="2700" dirty="0" smtClean="0">
                <a:latin typeface="Century Gothic" pitchFamily="34" charset="0"/>
              </a:rPr>
            </a:br>
            <a:endParaRPr lang="el-GR" sz="2700" dirty="0">
              <a:effectLst>
                <a:outerShdw blurRad="38100" dist="38100" dir="2700000" algn="tl">
                  <a:srgbClr val="000000">
                    <a:alpha val="43137"/>
                  </a:srgbClr>
                </a:outerShdw>
              </a:effectLst>
              <a:latin typeface="Century Gothic" pitchFamily="34" charset="0"/>
            </a:endParaRPr>
          </a:p>
        </p:txBody>
      </p:sp>
      <p:sp>
        <p:nvSpPr>
          <p:cNvPr id="5" name="4 - Θέση περιεχομένου"/>
          <p:cNvSpPr>
            <a:spLocks noGrp="1"/>
          </p:cNvSpPr>
          <p:nvPr>
            <p:ph sz="quarter" idx="4294967295"/>
          </p:nvPr>
        </p:nvSpPr>
        <p:spPr>
          <a:xfrm>
            <a:off x="503238" y="1773238"/>
            <a:ext cx="8283604" cy="4464050"/>
          </a:xfrm>
        </p:spPr>
        <p:txBody>
          <a:bodyPr>
            <a:normAutofit/>
          </a:bodyPr>
          <a:lstStyle/>
          <a:p>
            <a:pPr marL="320040" indent="-320040" algn="ctr" eaLnBrk="1" fontAlgn="auto" hangingPunct="1">
              <a:spcAft>
                <a:spcPts val="0"/>
              </a:spcAft>
              <a:buFont typeface="Wingdings" pitchFamily="2" charset="2"/>
              <a:buNone/>
              <a:defRPr/>
            </a:pPr>
            <a:r>
              <a:rPr lang="en-US" sz="2400" dirty="0" smtClean="0">
                <a:latin typeface="Century Gothic" pitchFamily="34" charset="0"/>
              </a:rPr>
              <a:t>	</a:t>
            </a:r>
            <a:endParaRPr lang="el-GR" sz="2400" b="1" dirty="0" smtClean="0">
              <a:solidFill>
                <a:srgbClr val="FFFF00"/>
              </a:solidFill>
              <a:latin typeface="Century Gothic" pitchFamily="34" charset="0"/>
            </a:endParaRPr>
          </a:p>
          <a:p>
            <a:pPr marL="320040" indent="-320040" eaLnBrk="1" fontAlgn="auto" hangingPunct="1">
              <a:lnSpc>
                <a:spcPct val="120000"/>
              </a:lnSpc>
              <a:spcAft>
                <a:spcPts val="0"/>
              </a:spcAft>
              <a:buClr>
                <a:schemeClr val="bg1"/>
              </a:buClr>
              <a:buSzPct val="100000"/>
              <a:buFont typeface="Wingdings" pitchFamily="2" charset="2"/>
              <a:buChar char="ü"/>
              <a:defRPr/>
            </a:pPr>
            <a:r>
              <a:rPr lang="el-GR" sz="2000" b="1" dirty="0" smtClean="0">
                <a:solidFill>
                  <a:srgbClr val="FFFF00"/>
                </a:solidFill>
                <a:latin typeface="Century Gothic" pitchFamily="34" charset="0"/>
              </a:rPr>
              <a:t>ΤΟΝΩΣΗ</a:t>
            </a:r>
            <a:r>
              <a:rPr lang="el-GR" sz="2000" dirty="0" smtClean="0">
                <a:solidFill>
                  <a:srgbClr val="FFFF00"/>
                </a:solidFill>
                <a:latin typeface="Century Gothic" pitchFamily="34" charset="0"/>
              </a:rPr>
              <a:t> </a:t>
            </a:r>
            <a:r>
              <a:rPr lang="el-GR" sz="2000" dirty="0" smtClean="0">
                <a:solidFill>
                  <a:schemeClr val="bg1"/>
                </a:solidFill>
                <a:latin typeface="Century Gothic" pitchFamily="34" charset="0"/>
              </a:rPr>
              <a:t>της πρωτογενούς παραγωγής </a:t>
            </a:r>
          </a:p>
          <a:p>
            <a:pPr marL="320040" indent="-320040" eaLnBrk="1" fontAlgn="auto" hangingPunct="1">
              <a:lnSpc>
                <a:spcPct val="120000"/>
              </a:lnSpc>
              <a:spcAft>
                <a:spcPts val="0"/>
              </a:spcAft>
              <a:buClr>
                <a:schemeClr val="bg1"/>
              </a:buClr>
              <a:buSzPct val="100000"/>
              <a:buFont typeface="Wingdings" pitchFamily="2" charset="2"/>
              <a:buChar char="ü"/>
              <a:defRPr/>
            </a:pPr>
            <a:r>
              <a:rPr lang="el-GR" sz="2000" b="1" dirty="0" smtClean="0">
                <a:solidFill>
                  <a:srgbClr val="FFFF00"/>
                </a:solidFill>
                <a:latin typeface="Century Gothic" pitchFamily="34" charset="0"/>
              </a:rPr>
              <a:t>ΑΝΤΑΓΩΝΙΣΤΙΚΑ</a:t>
            </a:r>
            <a:r>
              <a:rPr lang="el-GR" sz="2000" dirty="0" smtClean="0">
                <a:solidFill>
                  <a:schemeClr val="bg1"/>
                </a:solidFill>
                <a:latin typeface="Century Gothic" pitchFamily="34" charset="0"/>
              </a:rPr>
              <a:t> και </a:t>
            </a:r>
            <a:r>
              <a:rPr lang="el-GR" sz="2000" b="1" dirty="0" smtClean="0">
                <a:solidFill>
                  <a:srgbClr val="FFFF00"/>
                </a:solidFill>
                <a:latin typeface="Century Gothic" pitchFamily="34" charset="0"/>
              </a:rPr>
              <a:t>ΠΙΣΤΟΠΟΙΗΜΕΝΑ</a:t>
            </a:r>
            <a:r>
              <a:rPr lang="el-GR" sz="2000" dirty="0" smtClean="0">
                <a:solidFill>
                  <a:schemeClr val="bg1"/>
                </a:solidFill>
                <a:latin typeface="Century Gothic" pitchFamily="34" charset="0"/>
              </a:rPr>
              <a:t> προϊόντα </a:t>
            </a:r>
          </a:p>
          <a:p>
            <a:pPr marL="320040" indent="-320040" eaLnBrk="1" fontAlgn="auto" hangingPunct="1">
              <a:lnSpc>
                <a:spcPct val="120000"/>
              </a:lnSpc>
              <a:spcAft>
                <a:spcPts val="0"/>
              </a:spcAft>
              <a:buClr>
                <a:schemeClr val="bg1"/>
              </a:buClr>
              <a:buSzPct val="100000"/>
              <a:buFont typeface="Wingdings" pitchFamily="2" charset="2"/>
              <a:buChar char="ü"/>
              <a:defRPr/>
            </a:pPr>
            <a:r>
              <a:rPr lang="el-GR" sz="2000" b="1" dirty="0" smtClean="0">
                <a:solidFill>
                  <a:srgbClr val="FFFF00"/>
                </a:solidFill>
                <a:latin typeface="Century Gothic" pitchFamily="34" charset="0"/>
              </a:rPr>
              <a:t>ΣΥΝΔΕΣΗ</a:t>
            </a:r>
            <a:r>
              <a:rPr lang="el-GR" sz="2000" dirty="0" smtClean="0">
                <a:solidFill>
                  <a:schemeClr val="bg1"/>
                </a:solidFill>
                <a:latin typeface="Century Gothic" pitchFamily="34" charset="0"/>
              </a:rPr>
              <a:t> του πρωτογενούς τομέα με την μεταποίηση</a:t>
            </a:r>
            <a:r>
              <a:rPr lang="el-GR" sz="2000" b="1" dirty="0" smtClean="0">
                <a:solidFill>
                  <a:srgbClr val="FFFF00"/>
                </a:solidFill>
                <a:latin typeface="Century Gothic" pitchFamily="34" charset="0"/>
              </a:rPr>
              <a:t> </a:t>
            </a:r>
            <a:r>
              <a:rPr lang="el-GR" sz="2000" dirty="0" smtClean="0">
                <a:solidFill>
                  <a:schemeClr val="bg1"/>
                </a:solidFill>
                <a:latin typeface="Century Gothic" pitchFamily="34" charset="0"/>
              </a:rPr>
              <a:t>(προώθηση μεταποιημένων τοπικών προϊόντων)</a:t>
            </a:r>
          </a:p>
          <a:p>
            <a:pPr marL="320040" indent="-320040" eaLnBrk="1" fontAlgn="auto" hangingPunct="1">
              <a:lnSpc>
                <a:spcPct val="120000"/>
              </a:lnSpc>
              <a:spcAft>
                <a:spcPts val="0"/>
              </a:spcAft>
              <a:buClr>
                <a:schemeClr val="bg1"/>
              </a:buClr>
              <a:buSzPct val="100000"/>
              <a:buFont typeface="Wingdings" pitchFamily="2" charset="2"/>
              <a:buChar char="ü"/>
              <a:defRPr/>
            </a:pPr>
            <a:r>
              <a:rPr lang="el-GR" sz="2000" b="1" dirty="0" smtClean="0">
                <a:solidFill>
                  <a:srgbClr val="FFFF00"/>
                </a:solidFill>
                <a:latin typeface="Century Gothic" pitchFamily="34" charset="0"/>
              </a:rPr>
              <a:t>ΕΝΙΣΧΥΣΗ</a:t>
            </a:r>
            <a:r>
              <a:rPr lang="el-GR" sz="2000" dirty="0" smtClean="0">
                <a:solidFill>
                  <a:schemeClr val="bg1"/>
                </a:solidFill>
                <a:latin typeface="Century Gothic" pitchFamily="34" charset="0"/>
              </a:rPr>
              <a:t> της προώθησης και των </a:t>
            </a:r>
            <a:r>
              <a:rPr lang="el-GR" sz="2000" b="1" dirty="0" smtClean="0">
                <a:solidFill>
                  <a:srgbClr val="FFFF00"/>
                </a:solidFill>
                <a:latin typeface="Century Gothic" pitchFamily="34" charset="0"/>
              </a:rPr>
              <a:t>ΕΞΑΓΩΓΩΝ</a:t>
            </a:r>
          </a:p>
          <a:p>
            <a:pPr marL="320040" indent="-320040" eaLnBrk="1" fontAlgn="auto" hangingPunct="1">
              <a:spcAft>
                <a:spcPts val="0"/>
              </a:spcAft>
              <a:buClr>
                <a:schemeClr val="bg1"/>
              </a:buClr>
              <a:buSzPct val="100000"/>
              <a:buFont typeface="Wingdings" pitchFamily="2" charset="2"/>
              <a:buNone/>
              <a:defRPr/>
            </a:pPr>
            <a:r>
              <a:rPr lang="el-GR" sz="2400" dirty="0" smtClean="0">
                <a:solidFill>
                  <a:schemeClr val="bg1"/>
                </a:solidFill>
                <a:latin typeface="Century Gothic" pitchFamily="34" charset="0"/>
              </a:rPr>
              <a:t>	</a:t>
            </a:r>
          </a:p>
          <a:p>
            <a:pPr marL="320040" indent="-320040" algn="ctr" eaLnBrk="1" fontAlgn="auto" hangingPunct="1">
              <a:spcAft>
                <a:spcPts val="0"/>
              </a:spcAft>
              <a:buClr>
                <a:schemeClr val="bg1"/>
              </a:buClr>
              <a:buSzPct val="100000"/>
              <a:buFont typeface="Wingdings" pitchFamily="2" charset="2"/>
              <a:buNone/>
              <a:defRPr/>
            </a:pPr>
            <a:r>
              <a:rPr lang="el-GR" sz="2400" dirty="0" smtClean="0">
                <a:solidFill>
                  <a:schemeClr val="bg1"/>
                </a:solidFill>
                <a:latin typeface="Century Gothic" pitchFamily="34" charset="0"/>
              </a:rPr>
              <a:t>	</a:t>
            </a:r>
            <a:endParaRPr lang="el-G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normAutofit/>
          </a:bodyPr>
          <a:lstStyle/>
          <a:p>
            <a:pPr>
              <a:defRPr/>
            </a:pPr>
            <a:fld id="{66963F61-F642-4492-A2AA-1F99825160A5}" type="slidenum">
              <a:rPr lang="el-GR"/>
              <a:pPr>
                <a:defRPr/>
              </a:pPr>
              <a:t>4</a:t>
            </a:fld>
            <a:endParaRPr lang="el-GR" dirty="0"/>
          </a:p>
        </p:txBody>
      </p:sp>
      <p:sp>
        <p:nvSpPr>
          <p:cNvPr id="2" name="1 - Τίτλος"/>
          <p:cNvSpPr>
            <a:spLocks noGrp="1"/>
          </p:cNvSpPr>
          <p:nvPr>
            <p:ph type="title" idx="4294967295"/>
          </p:nvPr>
        </p:nvSpPr>
        <p:spPr>
          <a:xfrm>
            <a:off x="142844" y="285728"/>
            <a:ext cx="8858312" cy="766785"/>
          </a:xfrm>
        </p:spPr>
        <p:txBody>
          <a:bodyPr>
            <a:normAutofit fontScale="90000"/>
          </a:bodyPr>
          <a:lstStyle/>
          <a:p>
            <a:pPr algn="ctr" eaLnBrk="1" fontAlgn="auto" hangingPunct="1">
              <a:spcAft>
                <a:spcPts val="0"/>
              </a:spcAft>
              <a:defRPr/>
            </a:pPr>
            <a:r>
              <a:rPr lang="en-US" sz="3200" b="1" dirty="0" smtClean="0"/>
              <a:t/>
            </a:r>
            <a:br>
              <a:rPr lang="en-US" sz="32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ΟΙ ΣΤΟΧΟΙ ΤΗΣ ΠΡΩΤΟΒΟΥΛΙΑΣ  ΤΟΥ ΚΑΛΑΘΙΟΥ </a:t>
            </a:r>
            <a:br>
              <a:rPr lang="el-GR" sz="2700" b="1" dirty="0" smtClean="0">
                <a:solidFill>
                  <a:schemeClr val="accent1"/>
                </a:solidFill>
                <a:effectLst>
                  <a:outerShdw blurRad="38100" dist="38100" dir="2700000" algn="tl">
                    <a:srgbClr val="000000">
                      <a:alpha val="43137"/>
                    </a:srgbClr>
                  </a:outerShdw>
                </a:effectLst>
                <a:latin typeface="Century Gothic" pitchFamily="34" charset="0"/>
              </a:rPr>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ΤΗΣ ΠΕΡΙΦΕΡΕΙΑΣ ΔΥΤΙΚΗΣ ΕΛΛΑΔΑΣ </a:t>
            </a:r>
            <a:r>
              <a:rPr lang="el-GR" sz="3200" dirty="0" smtClean="0"/>
              <a:t/>
            </a:r>
            <a:br>
              <a:rPr lang="el-GR" sz="3200" dirty="0" smtClean="0"/>
            </a:br>
            <a:endParaRPr lang="el-GR" sz="3200" dirty="0">
              <a:effectLst>
                <a:outerShdw blurRad="38100" dist="38100" dir="2700000" algn="tl">
                  <a:srgbClr val="000000">
                    <a:alpha val="43137"/>
                  </a:srgbClr>
                </a:outerShdw>
              </a:effectLst>
            </a:endParaRPr>
          </a:p>
        </p:txBody>
      </p:sp>
      <p:sp>
        <p:nvSpPr>
          <p:cNvPr id="5" name="4 - Θέση περιεχομένου"/>
          <p:cNvSpPr>
            <a:spLocks noGrp="1"/>
          </p:cNvSpPr>
          <p:nvPr>
            <p:ph sz="quarter" idx="4294967295"/>
          </p:nvPr>
        </p:nvSpPr>
        <p:spPr>
          <a:xfrm>
            <a:off x="251520" y="1772816"/>
            <a:ext cx="8640960" cy="5085184"/>
          </a:xfrm>
        </p:spPr>
        <p:txBody>
          <a:bodyPr>
            <a:normAutofit fontScale="25000" lnSpcReduction="20000"/>
          </a:bodyPr>
          <a:lstStyle/>
          <a:p>
            <a:pPr>
              <a:buClr>
                <a:schemeClr val="bg1"/>
              </a:buClr>
              <a:buSzPct val="100000"/>
              <a:buFont typeface="Courier New" pitchFamily="49" charset="0"/>
              <a:buChar char="o"/>
            </a:pPr>
            <a:r>
              <a:rPr lang="el-GR" sz="8000" b="1" dirty="0" smtClean="0">
                <a:solidFill>
                  <a:srgbClr val="FFFF00"/>
                </a:solidFill>
                <a:latin typeface="Century Gothic" pitchFamily="34" charset="0"/>
              </a:rPr>
              <a:t>ΠΡΟΩΘΗΣΗ</a:t>
            </a:r>
            <a:r>
              <a:rPr lang="el-GR" sz="8000" b="1" dirty="0" smtClean="0">
                <a:solidFill>
                  <a:schemeClr val="bg1"/>
                </a:solidFill>
                <a:latin typeface="Century Gothic" pitchFamily="34" charset="0"/>
              </a:rPr>
              <a:t> </a:t>
            </a:r>
            <a:r>
              <a:rPr lang="el-GR" sz="8000" dirty="0" smtClean="0">
                <a:solidFill>
                  <a:schemeClr val="bg1"/>
                </a:solidFill>
                <a:latin typeface="Century Gothic" pitchFamily="34" charset="0"/>
              </a:rPr>
              <a:t>των προϊόντων του καλαθιού της ΠΔΕ με </a:t>
            </a:r>
            <a:r>
              <a:rPr lang="el-GR" sz="8000" b="1" dirty="0" smtClean="0">
                <a:solidFill>
                  <a:srgbClr val="FFFF00"/>
                </a:solidFill>
                <a:latin typeface="Century Gothic" pitchFamily="34" charset="0"/>
              </a:rPr>
              <a:t>ΕΘΝΙΚΟ ΣΗΜΑ </a:t>
            </a:r>
            <a:r>
              <a:rPr lang="el-GR" sz="8000" dirty="0" smtClean="0">
                <a:solidFill>
                  <a:schemeClr val="bg1"/>
                </a:solidFill>
                <a:latin typeface="Century Gothic" pitchFamily="34" charset="0"/>
              </a:rPr>
              <a:t>υπό την αιγίδα του ΥπΑΑΤ</a:t>
            </a:r>
          </a:p>
          <a:p>
            <a:pPr>
              <a:buClr>
                <a:schemeClr val="bg1"/>
              </a:buClr>
              <a:buSzPct val="100000"/>
              <a:buFont typeface="Courier New" pitchFamily="49" charset="0"/>
              <a:buChar char="o"/>
            </a:pPr>
            <a:r>
              <a:rPr lang="el-GR" sz="8000" dirty="0" smtClean="0">
                <a:solidFill>
                  <a:schemeClr val="bg1"/>
                </a:solidFill>
                <a:latin typeface="Century Gothic" pitchFamily="34" charset="0"/>
              </a:rPr>
              <a:t>Θεσμοθέτηση </a:t>
            </a:r>
            <a:r>
              <a:rPr lang="el-GR" sz="8000" b="1" dirty="0" smtClean="0">
                <a:solidFill>
                  <a:srgbClr val="FFFF00"/>
                </a:solidFill>
                <a:latin typeface="Century Gothic" pitchFamily="34" charset="0"/>
              </a:rPr>
              <a:t>ΠΕΡΙΦΕΡΕΙΑΚΟΥ ΣΗΜΑΤΟΣ </a:t>
            </a:r>
            <a:r>
              <a:rPr lang="el-GR" sz="8000" dirty="0" smtClean="0">
                <a:solidFill>
                  <a:schemeClr val="bg1"/>
                </a:solidFill>
                <a:latin typeface="Century Gothic" pitchFamily="34" charset="0"/>
              </a:rPr>
              <a:t>για την ΠΔΕ </a:t>
            </a:r>
          </a:p>
          <a:p>
            <a:pPr>
              <a:buClr>
                <a:schemeClr val="bg1"/>
              </a:buClr>
              <a:buSzPct val="100000"/>
              <a:buFont typeface="Courier New" pitchFamily="49" charset="0"/>
              <a:buChar char="o"/>
            </a:pPr>
            <a:r>
              <a:rPr lang="el-GR" sz="8000" b="1" dirty="0" smtClean="0">
                <a:solidFill>
                  <a:srgbClr val="FFFF00"/>
                </a:solidFill>
                <a:latin typeface="Century Gothic" pitchFamily="34" charset="0"/>
              </a:rPr>
              <a:t>ΥΠΟΣΤΗΡΙΞΗ</a:t>
            </a:r>
            <a:r>
              <a:rPr lang="el-GR" sz="8000" dirty="0" smtClean="0">
                <a:solidFill>
                  <a:schemeClr val="bg1"/>
                </a:solidFill>
                <a:latin typeface="Century Gothic" pitchFamily="34" charset="0"/>
              </a:rPr>
              <a:t> των προϊόντων από το Υπ.Α.Α.Τ. </a:t>
            </a:r>
          </a:p>
          <a:p>
            <a:pPr>
              <a:buClr>
                <a:schemeClr val="bg1"/>
              </a:buClr>
              <a:buSzPct val="100000"/>
              <a:buFont typeface="Courier New" pitchFamily="49" charset="0"/>
              <a:buChar char="o"/>
            </a:pPr>
            <a:r>
              <a:rPr lang="el-GR" sz="8000" b="1" dirty="0" smtClean="0">
                <a:solidFill>
                  <a:srgbClr val="FFFF00"/>
                </a:solidFill>
                <a:latin typeface="Century Gothic" pitchFamily="34" charset="0"/>
              </a:rPr>
              <a:t>ΠΡΟΩΘΗΣΗ ΤΗΣ ΒΙΩΣΙΜΗΣ ΑΝΑΠΤΥΞΗΣ </a:t>
            </a:r>
            <a:r>
              <a:rPr lang="el-GR" sz="8000" dirty="0" smtClean="0">
                <a:solidFill>
                  <a:schemeClr val="bg1"/>
                </a:solidFill>
                <a:latin typeface="Century Gothic" pitchFamily="34" charset="0"/>
              </a:rPr>
              <a:t>(βιολογικές καλλιέργειες, ΠΟΠ, ΠΓΕ, ολοκληρωμένη διαχείριση)</a:t>
            </a:r>
          </a:p>
          <a:p>
            <a:pPr>
              <a:buClr>
                <a:schemeClr val="bg1"/>
              </a:buClr>
              <a:buSzPct val="100000"/>
              <a:buFont typeface="Courier New" pitchFamily="49" charset="0"/>
              <a:buChar char="o"/>
            </a:pPr>
            <a:r>
              <a:rPr lang="el-GR" sz="8000" b="1" dirty="0" smtClean="0">
                <a:solidFill>
                  <a:srgbClr val="FFFF00"/>
                </a:solidFill>
                <a:latin typeface="Century Gothic" pitchFamily="34" charset="0"/>
              </a:rPr>
              <a:t>ΔΙΑΤΗΡΗΣΗ ΤΗΣ ΒΙΟΠΟΙΚΙΛΟΤΗΤΑΣ ΤΗΣ ΔΥΤΙΚΗΣ ΕΛΛΑΔΑΣ </a:t>
            </a:r>
            <a:r>
              <a:rPr lang="el-GR" sz="8000" dirty="0" smtClean="0">
                <a:solidFill>
                  <a:schemeClr val="bg1"/>
                </a:solidFill>
                <a:latin typeface="Century Gothic" pitchFamily="34" charset="0"/>
              </a:rPr>
              <a:t>μέσα από την προστασία και την ενίσχυση των παραδοσιακών και ντόπιων ποικιλιών, καλλιεργειών και εκτροφών, ώστε να εξασφαλιστεί η συνέχιση τους και η </a:t>
            </a:r>
            <a:r>
              <a:rPr lang="el-GR" sz="8000" b="1" dirty="0" smtClean="0">
                <a:solidFill>
                  <a:srgbClr val="FFFF00"/>
                </a:solidFill>
                <a:latin typeface="Century Gothic" pitchFamily="34" charset="0"/>
              </a:rPr>
              <a:t>ΣΥΝΔΕΣΗ</a:t>
            </a:r>
            <a:r>
              <a:rPr lang="el-GR" sz="8000" b="1" dirty="0" smtClean="0">
                <a:solidFill>
                  <a:schemeClr val="bg1"/>
                </a:solidFill>
                <a:latin typeface="Century Gothic" pitchFamily="34" charset="0"/>
              </a:rPr>
              <a:t> </a:t>
            </a:r>
            <a:r>
              <a:rPr lang="el-GR" sz="8000" dirty="0" smtClean="0">
                <a:solidFill>
                  <a:schemeClr val="bg1"/>
                </a:solidFill>
                <a:latin typeface="Century Gothic" pitchFamily="34" charset="0"/>
              </a:rPr>
              <a:t>τους με την </a:t>
            </a:r>
            <a:r>
              <a:rPr lang="el-GR" sz="8000" b="1" dirty="0" smtClean="0">
                <a:solidFill>
                  <a:srgbClr val="FFFF00"/>
                </a:solidFill>
                <a:latin typeface="Century Gothic" pitchFamily="34" charset="0"/>
              </a:rPr>
              <a:t>ΤΟΠΙΚΗ ΟΙΚΟΝΟΜΙΑ </a:t>
            </a:r>
            <a:r>
              <a:rPr lang="el-GR" sz="8000" dirty="0" smtClean="0">
                <a:solidFill>
                  <a:schemeClr val="bg1"/>
                </a:solidFill>
                <a:latin typeface="Century Gothic" pitchFamily="34" charset="0"/>
              </a:rPr>
              <a:t>(τουριστικό προϊόν, εγχώρια αγορά, εξαγωγές, κλπ.).</a:t>
            </a:r>
          </a:p>
          <a:p>
            <a:pPr>
              <a:buClr>
                <a:schemeClr val="bg1"/>
              </a:buClr>
              <a:buSzPct val="100000"/>
              <a:buFont typeface="Courier New" pitchFamily="49" charset="0"/>
              <a:buChar char="o"/>
            </a:pPr>
            <a:r>
              <a:rPr lang="el-GR" sz="8000" b="1" dirty="0" smtClean="0">
                <a:solidFill>
                  <a:srgbClr val="FFFF00"/>
                </a:solidFill>
                <a:latin typeface="Century Gothic" pitchFamily="34" charset="0"/>
              </a:rPr>
              <a:t>ΠΙΣΤΟΠΟΙΗΣΗ ΤΗΣ ΠΟΙΟΤΗΤΑΣ ΤΩΝ ΠΡΟΪΟΝΤΩΝ</a:t>
            </a:r>
            <a:endParaRPr lang="el-GR" sz="8000" dirty="0" smtClean="0">
              <a:solidFill>
                <a:srgbClr val="FFFF00"/>
              </a:solidFill>
              <a:latin typeface="Century Gothic" pitchFamily="34" charset="0"/>
            </a:endParaRPr>
          </a:p>
          <a:p>
            <a:pPr>
              <a:buClr>
                <a:schemeClr val="bg1"/>
              </a:buClr>
              <a:buSzPct val="100000"/>
              <a:buFont typeface="Courier New" pitchFamily="49" charset="0"/>
              <a:buChar char="o"/>
            </a:pPr>
            <a:endParaRPr lang="el-GR" sz="7200" b="1" dirty="0" smtClean="0">
              <a:solidFill>
                <a:srgbClr val="FFFF00"/>
              </a:solidFill>
              <a:latin typeface="Century Gothic" pitchFamily="34" charset="0"/>
            </a:endParaRPr>
          </a:p>
          <a:p>
            <a:pPr marL="320040" indent="-320040" eaLnBrk="1" fontAlgn="auto" hangingPunct="1">
              <a:spcAft>
                <a:spcPts val="0"/>
              </a:spcAft>
              <a:buFont typeface="Wingdings" pitchFamily="2" charset="2"/>
              <a:buNone/>
              <a:defRPr/>
            </a:pPr>
            <a:r>
              <a:rPr lang="el-GR" sz="7200" dirty="0" smtClean="0">
                <a:latin typeface="Century Gothic" pitchFamily="34" charset="0"/>
              </a:rPr>
              <a:t> </a:t>
            </a:r>
          </a:p>
          <a:p>
            <a:pPr lvl="0">
              <a:lnSpc>
                <a:spcPct val="170000"/>
              </a:lnSpc>
              <a:buClr>
                <a:schemeClr val="bg1"/>
              </a:buClr>
              <a:buSzPct val="100000"/>
              <a:buNone/>
            </a:pPr>
            <a:r>
              <a:rPr lang="el-GR" sz="3800" b="1" dirty="0" smtClean="0">
                <a:solidFill>
                  <a:srgbClr val="FFFF00"/>
                </a:solidFill>
                <a:effectLst>
                  <a:outerShdw blurRad="50800" dist="38100" algn="tr" rotWithShape="0">
                    <a:prstClr val="black">
                      <a:alpha val="40000"/>
                    </a:prstClr>
                  </a:outerShdw>
                </a:effectLst>
                <a:latin typeface="Century Gothic" pitchFamily="34" charset="0"/>
              </a:rPr>
              <a:t>	</a:t>
            </a:r>
            <a:r>
              <a:rPr lang="el-GR" sz="3800" b="1" dirty="0" smtClean="0">
                <a:solidFill>
                  <a:schemeClr val="bg1"/>
                </a:solidFill>
                <a:latin typeface="Century Gothic" pitchFamily="34" charset="0"/>
              </a:rPr>
              <a:t>	</a:t>
            </a:r>
            <a:endParaRPr lang="el-GR" sz="3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1" y="223838"/>
            <a:ext cx="8657530" cy="752475"/>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Η ΤΑΚΤΙΚΗ </a:t>
            </a:r>
            <a:br>
              <a:rPr lang="el-GR" sz="2700" b="1" dirty="0" smtClean="0">
                <a:solidFill>
                  <a:schemeClr val="accent1"/>
                </a:solidFill>
                <a:effectLst>
                  <a:outerShdw blurRad="38100" dist="38100" dir="2700000" algn="tl">
                    <a:srgbClr val="000000">
                      <a:alpha val="43137"/>
                    </a:srgbClr>
                  </a:outerShdw>
                </a:effectLst>
                <a:latin typeface="Century Gothic" pitchFamily="34" charset="0"/>
              </a:rPr>
            </a:br>
            <a:r>
              <a:rPr lang="el-GR" sz="2700" dirty="0" smtClean="0">
                <a:latin typeface="Century Gothic" pitchFamily="34" charset="0"/>
              </a:rPr>
              <a:t/>
            </a:r>
            <a:br>
              <a:rPr lang="el-GR" sz="2700" dirty="0" smtClean="0">
                <a:latin typeface="Century Gothic" pitchFamily="34" charset="0"/>
              </a:rPr>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4AF5F0F4-A067-4CD9-9B7E-59DAAF6CAFD3}" type="slidenum">
              <a:rPr lang="el-GR"/>
              <a:pPr>
                <a:defRPr/>
              </a:pPr>
              <a:t>5</a:t>
            </a:fld>
            <a:endParaRPr lang="el-GR" dirty="0"/>
          </a:p>
        </p:txBody>
      </p:sp>
      <p:sp>
        <p:nvSpPr>
          <p:cNvPr id="15365" name="7 - Θέση περιεχομένου"/>
          <p:cNvSpPr>
            <a:spLocks noGrp="1"/>
          </p:cNvSpPr>
          <p:nvPr>
            <p:ph sz="quarter" idx="1"/>
          </p:nvPr>
        </p:nvSpPr>
        <p:spPr>
          <a:xfrm>
            <a:off x="428625" y="1785938"/>
            <a:ext cx="8358188" cy="4518025"/>
          </a:xfrm>
        </p:spPr>
        <p:txBody>
          <a:bodyPr/>
          <a:lstStyle/>
          <a:p>
            <a:pPr eaLnBrk="1" hangingPunct="1">
              <a:buFont typeface="Wingdings" pitchFamily="2" charset="2"/>
              <a:buNone/>
            </a:pPr>
            <a:r>
              <a:rPr lang="en-US" smtClean="0">
                <a:solidFill>
                  <a:schemeClr val="bg1"/>
                </a:solidFill>
                <a:latin typeface="Century Gothic" pitchFamily="34" charset="0"/>
              </a:rPr>
              <a:t>	</a:t>
            </a:r>
            <a:endParaRPr lang="el-GR" smtClean="0"/>
          </a:p>
        </p:txBody>
      </p:sp>
      <p:graphicFrame>
        <p:nvGraphicFramePr>
          <p:cNvPr id="60" name="59 - Διάγραμμα"/>
          <p:cNvGraphicFramePr/>
          <p:nvPr/>
        </p:nvGraphicFramePr>
        <p:xfrm>
          <a:off x="428596" y="1643050"/>
          <a:ext cx="8286808"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graphicEl>
                                              <a:dgm id="{46C9790C-1D6C-4451-8630-9C78AF6761BB}"/>
                                            </p:graphicEl>
                                          </p:spTgt>
                                        </p:tgtEl>
                                        <p:attrNameLst>
                                          <p:attrName>style.visibility</p:attrName>
                                        </p:attrNameLst>
                                      </p:cBhvr>
                                      <p:to>
                                        <p:strVal val="visible"/>
                                      </p:to>
                                    </p:set>
                                    <p:animEffect transition="in" filter="fade">
                                      <p:cBhvr>
                                        <p:cTn id="12" dur="2000"/>
                                        <p:tgtEl>
                                          <p:spTgt spid="60">
                                            <p:graphicEl>
                                              <a:dgm id="{46C9790C-1D6C-4451-8630-9C78AF6761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graphicEl>
                                              <a:dgm id="{49597A56-C717-41B9-A013-6A3F724BD9D9}"/>
                                            </p:graphicEl>
                                          </p:spTgt>
                                        </p:tgtEl>
                                        <p:attrNameLst>
                                          <p:attrName>style.visibility</p:attrName>
                                        </p:attrNameLst>
                                      </p:cBhvr>
                                      <p:to>
                                        <p:strVal val="visible"/>
                                      </p:to>
                                    </p:set>
                                    <p:animEffect transition="in" filter="fade">
                                      <p:cBhvr>
                                        <p:cTn id="17" dur="2000"/>
                                        <p:tgtEl>
                                          <p:spTgt spid="60">
                                            <p:graphicEl>
                                              <a:dgm id="{49597A56-C717-41B9-A013-6A3F724BD9D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0">
                                            <p:graphicEl>
                                              <a:dgm id="{68061451-8DCD-4A8F-A0DD-2F732E150F22}"/>
                                            </p:graphicEl>
                                          </p:spTgt>
                                        </p:tgtEl>
                                        <p:attrNameLst>
                                          <p:attrName>style.visibility</p:attrName>
                                        </p:attrNameLst>
                                      </p:cBhvr>
                                      <p:to>
                                        <p:strVal val="visible"/>
                                      </p:to>
                                    </p:set>
                                    <p:animEffect transition="in" filter="fade">
                                      <p:cBhvr>
                                        <p:cTn id="20" dur="2000"/>
                                        <p:tgtEl>
                                          <p:spTgt spid="60">
                                            <p:graphicEl>
                                              <a:dgm id="{68061451-8DCD-4A8F-A0DD-2F732E150F2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graphicEl>
                                              <a:dgm id="{26A9FE53-8DFB-45FC-8DD9-BCD039336EDC}"/>
                                            </p:graphicEl>
                                          </p:spTgt>
                                        </p:tgtEl>
                                        <p:attrNameLst>
                                          <p:attrName>style.visibility</p:attrName>
                                        </p:attrNameLst>
                                      </p:cBhvr>
                                      <p:to>
                                        <p:strVal val="visible"/>
                                      </p:to>
                                    </p:set>
                                    <p:animEffect transition="in" filter="fade">
                                      <p:cBhvr>
                                        <p:cTn id="25" dur="2000"/>
                                        <p:tgtEl>
                                          <p:spTgt spid="60">
                                            <p:graphicEl>
                                              <a:dgm id="{26A9FE53-8DFB-45FC-8DD9-BCD039336ED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graphicEl>
                                              <a:dgm id="{324B8BAE-E299-4FE8-B2C9-F645741299A1}"/>
                                            </p:graphicEl>
                                          </p:spTgt>
                                        </p:tgtEl>
                                        <p:attrNameLst>
                                          <p:attrName>style.visibility</p:attrName>
                                        </p:attrNameLst>
                                      </p:cBhvr>
                                      <p:to>
                                        <p:strVal val="visible"/>
                                      </p:to>
                                    </p:set>
                                    <p:animEffect transition="in" filter="fade">
                                      <p:cBhvr>
                                        <p:cTn id="28" dur="2000"/>
                                        <p:tgtEl>
                                          <p:spTgt spid="60">
                                            <p:graphicEl>
                                              <a:dgm id="{324B8BAE-E299-4FE8-B2C9-F645741299A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graphicEl>
                                              <a:dgm id="{179AFB39-CD03-4D34-AEAB-C7493D70A249}"/>
                                            </p:graphicEl>
                                          </p:spTgt>
                                        </p:tgtEl>
                                        <p:attrNameLst>
                                          <p:attrName>style.visibility</p:attrName>
                                        </p:attrNameLst>
                                      </p:cBhvr>
                                      <p:to>
                                        <p:strVal val="visible"/>
                                      </p:to>
                                    </p:set>
                                    <p:animEffect transition="in" filter="fade">
                                      <p:cBhvr>
                                        <p:cTn id="33" dur="2000"/>
                                        <p:tgtEl>
                                          <p:spTgt spid="60">
                                            <p:graphicEl>
                                              <a:dgm id="{179AFB39-CD03-4D34-AEAB-C7493D70A249}"/>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0">
                                            <p:graphicEl>
                                              <a:dgm id="{2557A8D4-8796-4380-923F-12F04B8D7B02}"/>
                                            </p:graphicEl>
                                          </p:spTgt>
                                        </p:tgtEl>
                                        <p:attrNameLst>
                                          <p:attrName>style.visibility</p:attrName>
                                        </p:attrNameLst>
                                      </p:cBhvr>
                                      <p:to>
                                        <p:strVal val="visible"/>
                                      </p:to>
                                    </p:set>
                                    <p:animEffect transition="in" filter="fade">
                                      <p:cBhvr>
                                        <p:cTn id="36" dur="2000"/>
                                        <p:tgtEl>
                                          <p:spTgt spid="60">
                                            <p:graphicEl>
                                              <a:dgm id="{2557A8D4-8796-4380-923F-12F04B8D7B0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graphicEl>
                                              <a:dgm id="{D365D9D7-F3BE-4610-930C-4EF2D63C952B}"/>
                                            </p:graphicEl>
                                          </p:spTgt>
                                        </p:tgtEl>
                                        <p:attrNameLst>
                                          <p:attrName>style.visibility</p:attrName>
                                        </p:attrNameLst>
                                      </p:cBhvr>
                                      <p:to>
                                        <p:strVal val="visible"/>
                                      </p:to>
                                    </p:set>
                                    <p:animEffect transition="in" filter="fade">
                                      <p:cBhvr>
                                        <p:cTn id="41" dur="2000"/>
                                        <p:tgtEl>
                                          <p:spTgt spid="60">
                                            <p:graphicEl>
                                              <a:dgm id="{D365D9D7-F3BE-4610-930C-4EF2D63C952B}"/>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graphicEl>
                                              <a:dgm id="{586CE926-187C-4741-90D5-74416896B2A1}"/>
                                            </p:graphicEl>
                                          </p:spTgt>
                                        </p:tgtEl>
                                        <p:attrNameLst>
                                          <p:attrName>style.visibility</p:attrName>
                                        </p:attrNameLst>
                                      </p:cBhvr>
                                      <p:to>
                                        <p:strVal val="visible"/>
                                      </p:to>
                                    </p:set>
                                    <p:animEffect transition="in" filter="fade">
                                      <p:cBhvr>
                                        <p:cTn id="44" dur="2000"/>
                                        <p:tgtEl>
                                          <p:spTgt spid="60">
                                            <p:graphicEl>
                                              <a:dgm id="{586CE926-187C-4741-90D5-74416896B2A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0">
                                            <p:graphicEl>
                                              <a:dgm id="{41B49743-2583-4BA4-9F2A-613FAEE2CF84}"/>
                                            </p:graphicEl>
                                          </p:spTgt>
                                        </p:tgtEl>
                                        <p:attrNameLst>
                                          <p:attrName>style.visibility</p:attrName>
                                        </p:attrNameLst>
                                      </p:cBhvr>
                                      <p:to>
                                        <p:strVal val="visible"/>
                                      </p:to>
                                    </p:set>
                                    <p:animEffect transition="in" filter="fade">
                                      <p:cBhvr>
                                        <p:cTn id="49" dur="2000"/>
                                        <p:tgtEl>
                                          <p:spTgt spid="60">
                                            <p:graphicEl>
                                              <a:dgm id="{41B49743-2583-4BA4-9F2A-613FAEE2CF84}"/>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0">
                                            <p:graphicEl>
                                              <a:dgm id="{9C23E03D-B317-4736-86D2-CD7198D91B7E}"/>
                                            </p:graphicEl>
                                          </p:spTgt>
                                        </p:tgtEl>
                                        <p:attrNameLst>
                                          <p:attrName>style.visibility</p:attrName>
                                        </p:attrNameLst>
                                      </p:cBhvr>
                                      <p:to>
                                        <p:strVal val="visible"/>
                                      </p:to>
                                    </p:set>
                                    <p:animEffect transition="in" filter="fade">
                                      <p:cBhvr>
                                        <p:cTn id="52" dur="2000"/>
                                        <p:tgtEl>
                                          <p:spTgt spid="60">
                                            <p:graphicEl>
                                              <a:dgm id="{9C23E03D-B317-4736-86D2-CD7198D91B7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
                                            <p:graphicEl>
                                              <a:dgm id="{7A2C0E5C-8C2E-4297-8368-A1DB0699FE9B}"/>
                                            </p:graphicEl>
                                          </p:spTgt>
                                        </p:tgtEl>
                                        <p:attrNameLst>
                                          <p:attrName>style.visibility</p:attrName>
                                        </p:attrNameLst>
                                      </p:cBhvr>
                                      <p:to>
                                        <p:strVal val="visible"/>
                                      </p:to>
                                    </p:set>
                                    <p:animEffect transition="in" filter="fade">
                                      <p:cBhvr>
                                        <p:cTn id="57" dur="2000"/>
                                        <p:tgtEl>
                                          <p:spTgt spid="60">
                                            <p:graphicEl>
                                              <a:dgm id="{7A2C0E5C-8C2E-4297-8368-A1DB0699FE9B}"/>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
                                            <p:graphicEl>
                                              <a:dgm id="{59C67B80-ADC0-42D9-BA1A-14D4D053551B}"/>
                                            </p:graphicEl>
                                          </p:spTgt>
                                        </p:tgtEl>
                                        <p:attrNameLst>
                                          <p:attrName>style.visibility</p:attrName>
                                        </p:attrNameLst>
                                      </p:cBhvr>
                                      <p:to>
                                        <p:strVal val="visible"/>
                                      </p:to>
                                    </p:set>
                                    <p:animEffect transition="in" filter="fade">
                                      <p:cBhvr>
                                        <p:cTn id="60" dur="2000"/>
                                        <p:tgtEl>
                                          <p:spTgt spid="60">
                                            <p:graphicEl>
                                              <a:dgm id="{59C67B80-ADC0-42D9-BA1A-14D4D053551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0">
                                            <p:graphicEl>
                                              <a:dgm id="{2C7502F7-1698-43C6-86CE-BEC0219BBF09}"/>
                                            </p:graphicEl>
                                          </p:spTgt>
                                        </p:tgtEl>
                                        <p:attrNameLst>
                                          <p:attrName>style.visibility</p:attrName>
                                        </p:attrNameLst>
                                      </p:cBhvr>
                                      <p:to>
                                        <p:strVal val="visible"/>
                                      </p:to>
                                    </p:set>
                                    <p:animEffect transition="in" filter="fade">
                                      <p:cBhvr>
                                        <p:cTn id="65" dur="2000"/>
                                        <p:tgtEl>
                                          <p:spTgt spid="60">
                                            <p:graphicEl>
                                              <a:dgm id="{2C7502F7-1698-43C6-86CE-BEC0219BBF09}"/>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graphicEl>
                                              <a:dgm id="{9DEB2B88-9008-450E-843D-CB35D7EFF39A}"/>
                                            </p:graphicEl>
                                          </p:spTgt>
                                        </p:tgtEl>
                                        <p:attrNameLst>
                                          <p:attrName>style.visibility</p:attrName>
                                        </p:attrNameLst>
                                      </p:cBhvr>
                                      <p:to>
                                        <p:strVal val="visible"/>
                                      </p:to>
                                    </p:set>
                                    <p:animEffect transition="in" filter="fade">
                                      <p:cBhvr>
                                        <p:cTn id="68" dur="2000"/>
                                        <p:tgtEl>
                                          <p:spTgt spid="60">
                                            <p:graphicEl>
                                              <a:dgm id="{9DEB2B88-9008-450E-843D-CB35D7EFF39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0">
                                            <p:graphicEl>
                                              <a:dgm id="{4FC2AC45-7C45-4F87-A717-B6ACC8DC046E}"/>
                                            </p:graphicEl>
                                          </p:spTgt>
                                        </p:tgtEl>
                                        <p:attrNameLst>
                                          <p:attrName>style.visibility</p:attrName>
                                        </p:attrNameLst>
                                      </p:cBhvr>
                                      <p:to>
                                        <p:strVal val="visible"/>
                                      </p:to>
                                    </p:set>
                                    <p:animEffect transition="in" filter="fade">
                                      <p:cBhvr>
                                        <p:cTn id="73" dur="2000"/>
                                        <p:tgtEl>
                                          <p:spTgt spid="60">
                                            <p:graphicEl>
                                              <a:dgm id="{4FC2AC45-7C45-4F87-A717-B6ACC8DC046E}"/>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graphicEl>
                                              <a:dgm id="{EFF421C9-97F6-4762-A942-5DEA068C3A48}"/>
                                            </p:graphicEl>
                                          </p:spTgt>
                                        </p:tgtEl>
                                        <p:attrNameLst>
                                          <p:attrName>style.visibility</p:attrName>
                                        </p:attrNameLst>
                                      </p:cBhvr>
                                      <p:to>
                                        <p:strVal val="visible"/>
                                      </p:to>
                                    </p:set>
                                    <p:animEffect transition="in" filter="fade">
                                      <p:cBhvr>
                                        <p:cTn id="76" dur="2000"/>
                                        <p:tgtEl>
                                          <p:spTgt spid="60">
                                            <p:graphicEl>
                                              <a:dgm id="{EFF421C9-97F6-4762-A942-5DEA068C3A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8600"/>
            <a:ext cx="8370639" cy="9144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ΤΟ ΚΑΛΑΘΙ ΠΡΟΪΟΝΤΩΝ ΤΗΣ ΠΔΕ</a:t>
            </a:r>
            <a:r>
              <a:rPr lang="en-US" sz="2700" b="1" dirty="0" smtClean="0">
                <a:solidFill>
                  <a:schemeClr val="accent1"/>
                </a:solidFill>
                <a:effectLst>
                  <a:outerShdw blurRad="38100" dist="38100" dir="2700000" algn="tl">
                    <a:srgbClr val="000000">
                      <a:alpha val="43137"/>
                    </a:srgbClr>
                  </a:outerShdw>
                </a:effectLst>
                <a:latin typeface="Century Gothic" pitchFamily="34" charset="0"/>
              </a:rPr>
              <a:t> (1/2)</a:t>
            </a:r>
            <a:r>
              <a:rPr lang="el-GR" sz="2700" dirty="0" smtClean="0">
                <a:solidFill>
                  <a:schemeClr val="accent1"/>
                </a:solidFill>
                <a:latin typeface="Century Gothic" pitchFamily="34" charset="0"/>
              </a:rPr>
              <a:t/>
            </a:r>
            <a:br>
              <a:rPr lang="el-GR" sz="2700" dirty="0" smtClean="0">
                <a:solidFill>
                  <a:schemeClr val="accent1"/>
                </a:solidFill>
                <a:latin typeface="Century Gothic" pitchFamily="34" charset="0"/>
              </a:rPr>
            </a:br>
            <a:r>
              <a:rPr lang="el-GR" sz="1800" dirty="0" smtClean="0"/>
              <a:t/>
            </a:r>
            <a:br>
              <a:rPr lang="el-GR" sz="1800" dirty="0" smtClean="0"/>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3399ED38-5672-45BC-9FC6-3CF31CFC1789}" type="slidenum">
              <a:rPr lang="el-GR"/>
              <a:pPr>
                <a:defRPr/>
              </a:pPr>
              <a:t>6</a:t>
            </a:fld>
            <a:endParaRPr lang="el-GR" dirty="0"/>
          </a:p>
        </p:txBody>
      </p:sp>
      <p:sp>
        <p:nvSpPr>
          <p:cNvPr id="8" name="7 - Θέση περιεχομένου"/>
          <p:cNvSpPr>
            <a:spLocks noGrp="1"/>
          </p:cNvSpPr>
          <p:nvPr>
            <p:ph sz="quarter" idx="1"/>
          </p:nvPr>
        </p:nvSpPr>
        <p:spPr>
          <a:xfrm>
            <a:off x="323850" y="1773238"/>
            <a:ext cx="8320088" cy="4392612"/>
          </a:xfrm>
        </p:spPr>
        <p:txBody>
          <a:bodyPr/>
          <a:lstStyle/>
          <a:p>
            <a:pPr algn="ctr" eaLnBrk="1" hangingPunct="1">
              <a:buFont typeface="Wingdings" pitchFamily="2" charset="2"/>
              <a:buNone/>
            </a:pPr>
            <a:r>
              <a:rPr lang="en-US" dirty="0" smtClean="0">
                <a:solidFill>
                  <a:schemeClr val="bg1"/>
                </a:solidFill>
                <a:latin typeface="Century Gothic" pitchFamily="34" charset="0"/>
              </a:rPr>
              <a:t>	</a:t>
            </a:r>
            <a:r>
              <a:rPr lang="el-GR" sz="2000" dirty="0" smtClean="0">
                <a:solidFill>
                  <a:schemeClr val="bg1"/>
                </a:solidFill>
                <a:latin typeface="Century Gothic" pitchFamily="34" charset="0"/>
              </a:rPr>
              <a:t>Το Καλάθι Προϊόντων της ΠΔΕ αποτελείται από χαρακτηριστικά προϊόντα, τα οποία προέρχονται από τις εξής κατηγορίες:</a:t>
            </a:r>
          </a:p>
          <a:p>
            <a:pPr algn="ctr" eaLnBrk="1" hangingPunct="1">
              <a:buFont typeface="Wingdings" pitchFamily="2" charset="2"/>
              <a:buNone/>
            </a:pPr>
            <a:r>
              <a:rPr lang="el-GR" sz="2000" dirty="0" smtClean="0">
                <a:solidFill>
                  <a:schemeClr val="bg1"/>
                </a:solidFill>
                <a:latin typeface="Century Gothic" pitchFamily="34" charset="0"/>
              </a:rPr>
              <a:t> </a:t>
            </a:r>
          </a:p>
          <a:p>
            <a:pPr eaLnBrk="1" hangingPunct="1">
              <a:buClr>
                <a:schemeClr val="bg1"/>
              </a:buClr>
              <a:buSzPct val="100000"/>
              <a:buFont typeface="Courier New" pitchFamily="49" charset="0"/>
              <a:buChar char="o"/>
            </a:pPr>
            <a:r>
              <a:rPr lang="el-GR" sz="2000" b="1" dirty="0" smtClean="0">
                <a:solidFill>
                  <a:srgbClr val="FFFF00"/>
                </a:solidFill>
                <a:latin typeface="Century Gothic" pitchFamily="34" charset="0"/>
              </a:rPr>
              <a:t>ΙΔΙΑΙΤΕΡΑ ΤΟΠΙΚΑ ΠΡΟΪΟΝΤΑ</a:t>
            </a:r>
            <a:r>
              <a:rPr lang="el-GR" sz="2000" dirty="0" smtClean="0">
                <a:solidFill>
                  <a:srgbClr val="FFFF00"/>
                </a:solidFill>
                <a:latin typeface="Century Gothic" pitchFamily="34" charset="0"/>
              </a:rPr>
              <a:t> </a:t>
            </a:r>
            <a:r>
              <a:rPr lang="el-GR" sz="2000" dirty="0" smtClean="0">
                <a:solidFill>
                  <a:schemeClr val="bg1"/>
                </a:solidFill>
                <a:latin typeface="Century Gothic" pitchFamily="34" charset="0"/>
              </a:rPr>
              <a:t>βασισμένα στην ισχυρή ταυτότητα και φήμη της περιοχής </a:t>
            </a:r>
            <a:endParaRPr lang="en-US" sz="2000" dirty="0" smtClean="0">
              <a:solidFill>
                <a:schemeClr val="bg1"/>
              </a:solidFill>
              <a:latin typeface="Century Gothic" pitchFamily="34" charset="0"/>
            </a:endParaRPr>
          </a:p>
          <a:p>
            <a:pPr eaLnBrk="1" hangingPunct="1">
              <a:buClr>
                <a:schemeClr val="bg1"/>
              </a:buClr>
              <a:buSzPct val="100000"/>
              <a:buFont typeface="Courier New" pitchFamily="49" charset="0"/>
              <a:buChar char="o"/>
            </a:pPr>
            <a:endParaRPr lang="el-GR" sz="2000" dirty="0" smtClean="0">
              <a:solidFill>
                <a:schemeClr val="bg1"/>
              </a:solidFill>
              <a:latin typeface="Century Gothic" pitchFamily="34" charset="0"/>
            </a:endParaRPr>
          </a:p>
          <a:p>
            <a:pPr eaLnBrk="1" hangingPunct="1">
              <a:buClr>
                <a:schemeClr val="bg1"/>
              </a:buClr>
              <a:buSzPct val="100000"/>
              <a:buFont typeface="Courier New" pitchFamily="49" charset="0"/>
              <a:buChar char="o"/>
            </a:pPr>
            <a:r>
              <a:rPr lang="el-GR" sz="2000" b="1" dirty="0" smtClean="0">
                <a:solidFill>
                  <a:srgbClr val="FFFF00"/>
                </a:solidFill>
                <a:latin typeface="Century Gothic" pitchFamily="34" charset="0"/>
              </a:rPr>
              <a:t>ΣΥΝΗΘΗ ΤΟΠΙΚΑ ΠΡΟΪΟΝΤΑ</a:t>
            </a:r>
            <a:r>
              <a:rPr lang="el-GR" sz="2000" dirty="0" smtClean="0">
                <a:solidFill>
                  <a:srgbClr val="FFFF00"/>
                </a:solidFill>
                <a:latin typeface="Century Gothic" pitchFamily="34" charset="0"/>
              </a:rPr>
              <a:t> </a:t>
            </a:r>
            <a:r>
              <a:rPr lang="el-GR" sz="2000" dirty="0" smtClean="0">
                <a:solidFill>
                  <a:schemeClr val="bg1"/>
                </a:solidFill>
                <a:latin typeface="Century Gothic" pitchFamily="34" charset="0"/>
              </a:rPr>
              <a:t>που βασίζονται σε συγκεκριμένες μεθόδους παραγωγής, ποιότητα και γενικότερα χαρακτηριστικά των οποίων οφείλονται σε σημαντικό βαθμό στην γεωγραφική τους προέλευση (ΠΔΕ)</a:t>
            </a:r>
          </a:p>
          <a:p>
            <a:pPr eaLnBrk="1" hangingPunct="1"/>
            <a:endParaRPr lang="el-GR"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28600"/>
            <a:ext cx="8640960" cy="9144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ΤΟ ΚΑΛΑΘΙ ΠΡΟΪΟΝΤΩΝ ΤΗΣ ΠΔΕ</a:t>
            </a:r>
            <a:r>
              <a:rPr lang="en-US" sz="2700" b="1" dirty="0" smtClean="0">
                <a:solidFill>
                  <a:schemeClr val="accent1"/>
                </a:solidFill>
                <a:effectLst>
                  <a:outerShdw blurRad="38100" dist="38100" dir="2700000" algn="tl">
                    <a:srgbClr val="000000">
                      <a:alpha val="43137"/>
                    </a:srgbClr>
                  </a:outerShdw>
                </a:effectLst>
                <a:latin typeface="Century Gothic" pitchFamily="34" charset="0"/>
              </a:rPr>
              <a:t> (2/2)</a:t>
            </a:r>
            <a:r>
              <a:rPr lang="el-GR" sz="2700" dirty="0" smtClean="0">
                <a:latin typeface="Century Gothic" pitchFamily="34" charset="0"/>
              </a:rPr>
              <a:t/>
            </a:r>
            <a:br>
              <a:rPr lang="el-GR" sz="2700" dirty="0" smtClean="0">
                <a:latin typeface="Century Gothic" pitchFamily="34" charset="0"/>
              </a:rPr>
            </a:br>
            <a:r>
              <a:rPr lang="el-GR" sz="1800" dirty="0" smtClean="0"/>
              <a:t/>
            </a:r>
            <a:br>
              <a:rPr lang="el-GR" sz="1800" dirty="0" smtClean="0"/>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BAD6EBE8-B6A2-4781-9A97-D84A3FBCF787}" type="slidenum">
              <a:rPr lang="el-GR"/>
              <a:pPr>
                <a:defRPr/>
              </a:pPr>
              <a:t>7</a:t>
            </a:fld>
            <a:endParaRPr lang="el-GR" dirty="0"/>
          </a:p>
        </p:txBody>
      </p:sp>
      <p:sp>
        <p:nvSpPr>
          <p:cNvPr id="8" name="7 - Θέση περιεχομένου"/>
          <p:cNvSpPr>
            <a:spLocks noGrp="1"/>
          </p:cNvSpPr>
          <p:nvPr>
            <p:ph sz="quarter" idx="1"/>
          </p:nvPr>
        </p:nvSpPr>
        <p:spPr>
          <a:xfrm>
            <a:off x="323850" y="1773238"/>
            <a:ext cx="8472488" cy="4392612"/>
          </a:xfrm>
        </p:spPr>
        <p:txBody>
          <a:bodyPr>
            <a:normAutofit/>
          </a:bodyPr>
          <a:lstStyle/>
          <a:p>
            <a:pPr algn="ctr" eaLnBrk="1" hangingPunct="1">
              <a:buFont typeface="Wingdings" pitchFamily="2" charset="2"/>
              <a:buNone/>
              <a:defRPr/>
            </a:pPr>
            <a:r>
              <a:rPr lang="en-US" dirty="0" smtClean="0">
                <a:solidFill>
                  <a:schemeClr val="bg1"/>
                </a:solidFill>
                <a:latin typeface="Century Gothic" pitchFamily="34" charset="0"/>
              </a:rPr>
              <a:t>	</a:t>
            </a:r>
            <a:r>
              <a:rPr lang="el-GR" sz="2000" dirty="0" smtClean="0">
                <a:solidFill>
                  <a:schemeClr val="bg1"/>
                </a:solidFill>
                <a:latin typeface="Century Gothic" pitchFamily="34" charset="0"/>
              </a:rPr>
              <a:t>Οι τομείς από τους οποίους προέρχονται τα προϊόντα αυτά είναι η </a:t>
            </a:r>
            <a:r>
              <a:rPr lang="el-GR" sz="2000" b="1" dirty="0" smtClean="0">
                <a:solidFill>
                  <a:srgbClr val="FFFF00"/>
                </a:solidFill>
                <a:latin typeface="Century Gothic" pitchFamily="34" charset="0"/>
              </a:rPr>
              <a:t>ΦΥΤΙΚΗ</a:t>
            </a:r>
            <a:r>
              <a:rPr lang="el-GR" sz="2000" dirty="0" smtClean="0">
                <a:solidFill>
                  <a:schemeClr val="bg1"/>
                </a:solidFill>
                <a:latin typeface="Century Gothic" pitchFamily="34" charset="0"/>
              </a:rPr>
              <a:t> και </a:t>
            </a:r>
            <a:r>
              <a:rPr lang="el-GR" sz="2000" b="1" dirty="0" smtClean="0">
                <a:solidFill>
                  <a:srgbClr val="FFFF00"/>
                </a:solidFill>
                <a:latin typeface="Century Gothic" pitchFamily="34" charset="0"/>
              </a:rPr>
              <a:t>ΖΩΙΚΗ ΠΑΡΑΓΩΓΗ</a:t>
            </a:r>
            <a:r>
              <a:rPr lang="el-GR" sz="2000" dirty="0" smtClean="0">
                <a:solidFill>
                  <a:schemeClr val="bg1"/>
                </a:solidFill>
                <a:latin typeface="Century Gothic" pitchFamily="34" charset="0"/>
              </a:rPr>
              <a:t>, η </a:t>
            </a:r>
            <a:r>
              <a:rPr lang="el-GR" sz="2000" b="1" dirty="0" smtClean="0">
                <a:solidFill>
                  <a:srgbClr val="FFFF00"/>
                </a:solidFill>
                <a:latin typeface="Century Gothic" pitchFamily="34" charset="0"/>
              </a:rPr>
              <a:t>ΥΔΑΤΟΚΑΛΛΙΕΡΓΕΙΑ</a:t>
            </a:r>
            <a:r>
              <a:rPr lang="el-GR" sz="2000" dirty="0" smtClean="0">
                <a:solidFill>
                  <a:schemeClr val="bg1"/>
                </a:solidFill>
                <a:latin typeface="Century Gothic" pitchFamily="34" charset="0"/>
              </a:rPr>
              <a:t>, η </a:t>
            </a:r>
            <a:r>
              <a:rPr lang="el-GR" sz="2000" b="1" dirty="0" smtClean="0">
                <a:solidFill>
                  <a:srgbClr val="FFFF00"/>
                </a:solidFill>
                <a:latin typeface="Century Gothic" pitchFamily="34" charset="0"/>
              </a:rPr>
              <a:t>ΑΛΙΕΙΑ</a:t>
            </a:r>
            <a:r>
              <a:rPr lang="el-GR" sz="2000" dirty="0" smtClean="0">
                <a:solidFill>
                  <a:schemeClr val="bg1"/>
                </a:solidFill>
                <a:latin typeface="Century Gothic" pitchFamily="34" charset="0"/>
              </a:rPr>
              <a:t> και η </a:t>
            </a:r>
            <a:r>
              <a:rPr lang="el-GR" sz="2000" b="1" dirty="0" smtClean="0">
                <a:solidFill>
                  <a:srgbClr val="FFFF00"/>
                </a:solidFill>
                <a:latin typeface="Century Gothic" pitchFamily="34" charset="0"/>
              </a:rPr>
              <a:t>ΜΕΛΙΣΣΟΚΟΜΙΑ</a:t>
            </a:r>
            <a:r>
              <a:rPr lang="el-GR" sz="2000" dirty="0" smtClean="0">
                <a:solidFill>
                  <a:schemeClr val="bg1"/>
                </a:solidFill>
                <a:latin typeface="Century Gothic" pitchFamily="34" charset="0"/>
              </a:rPr>
              <a:t>.</a:t>
            </a:r>
            <a:r>
              <a:rPr lang="el-GR" sz="2000" b="1" dirty="0" smtClean="0">
                <a:solidFill>
                  <a:schemeClr val="bg1"/>
                </a:solidFill>
                <a:latin typeface="Century Gothic" pitchFamily="34" charset="0"/>
              </a:rPr>
              <a:t> </a:t>
            </a:r>
          </a:p>
          <a:p>
            <a:pPr algn="ctr" eaLnBrk="1" hangingPunct="1">
              <a:buFont typeface="Wingdings" pitchFamily="2" charset="2"/>
              <a:buNone/>
              <a:defRPr/>
            </a:pPr>
            <a:endParaRPr lang="el-GR" sz="2000" dirty="0" smtClean="0">
              <a:solidFill>
                <a:schemeClr val="bg1"/>
              </a:solidFill>
              <a:latin typeface="Century Gothic" pitchFamily="34" charset="0"/>
            </a:endParaRPr>
          </a:p>
          <a:p>
            <a:pPr algn="ctr" eaLnBrk="1" hangingPunct="1">
              <a:buFont typeface="Wingdings" pitchFamily="2" charset="2"/>
              <a:buNone/>
              <a:defRPr/>
            </a:pPr>
            <a:r>
              <a:rPr lang="el-GR" sz="2000" dirty="0" smtClean="0">
                <a:solidFill>
                  <a:schemeClr val="bg1"/>
                </a:solidFill>
                <a:latin typeface="Century Gothic" pitchFamily="34" charset="0"/>
              </a:rPr>
              <a:t>Και επιπλέον κριτήρια επιλογής είναι:</a:t>
            </a:r>
          </a:p>
          <a:p>
            <a:pPr eaLnBrk="1" hangingPunct="1">
              <a:buFont typeface="Wingdings" pitchFamily="2" charset="2"/>
              <a:buNone/>
              <a:defRPr/>
            </a:pPr>
            <a:endParaRPr lang="el-GR" sz="2000" dirty="0" smtClean="0">
              <a:solidFill>
                <a:schemeClr val="bg1"/>
              </a:solidFill>
              <a:latin typeface="Century Gothic" pitchFamily="34" charset="0"/>
            </a:endParaRPr>
          </a:p>
          <a:p>
            <a:pPr marL="457200" indent="-457200" eaLnBrk="1" hangingPunct="1">
              <a:buClr>
                <a:schemeClr val="bg1"/>
              </a:buClr>
              <a:buSzPct val="100000"/>
              <a:buFont typeface="+mj-lt"/>
              <a:buAutoNum type="arabicPeriod"/>
              <a:defRPr/>
            </a:pPr>
            <a:r>
              <a:rPr lang="el-GR" sz="2000" b="1" dirty="0" smtClean="0">
                <a:solidFill>
                  <a:schemeClr val="bg1"/>
                </a:solidFill>
                <a:latin typeface="Century Gothic" pitchFamily="34" charset="0"/>
              </a:rPr>
              <a:t>Να συνδέονται με το </a:t>
            </a:r>
            <a:r>
              <a:rPr lang="el-GR" sz="2000" b="1" dirty="0" smtClean="0">
                <a:solidFill>
                  <a:srgbClr val="FFFF00"/>
                </a:solidFill>
                <a:latin typeface="Century Gothic" pitchFamily="34" charset="0"/>
              </a:rPr>
              <a:t>ΔΙΑΤΡΟΦΙΚΟ ΠΡΟΤΥΠΟ </a:t>
            </a:r>
            <a:r>
              <a:rPr lang="el-GR" sz="2000" b="1" dirty="0" smtClean="0">
                <a:solidFill>
                  <a:schemeClr val="bg1"/>
                </a:solidFill>
                <a:latin typeface="Century Gothic" pitchFamily="34" charset="0"/>
              </a:rPr>
              <a:t>της ΠΔΕ</a:t>
            </a:r>
          </a:p>
          <a:p>
            <a:pPr marL="457200" indent="-457200" eaLnBrk="1" hangingPunct="1">
              <a:buClr>
                <a:schemeClr val="bg1"/>
              </a:buClr>
              <a:buSzPct val="100000"/>
              <a:buFont typeface="+mj-lt"/>
              <a:buAutoNum type="arabicPeriod"/>
              <a:defRPr/>
            </a:pPr>
            <a:r>
              <a:rPr lang="el-GR" sz="2000" b="1" dirty="0" smtClean="0">
                <a:solidFill>
                  <a:schemeClr val="bg1"/>
                </a:solidFill>
                <a:latin typeface="Century Gothic" pitchFamily="34" charset="0"/>
              </a:rPr>
              <a:t>Να έχουν </a:t>
            </a:r>
            <a:r>
              <a:rPr lang="el-GR" sz="2000" b="1" dirty="0" smtClean="0">
                <a:solidFill>
                  <a:srgbClr val="FFFF00"/>
                </a:solidFill>
                <a:latin typeface="Century Gothic" pitchFamily="34" charset="0"/>
              </a:rPr>
              <a:t>ΕΠΑΡΚΗ ΠΑΡΑΓΩΓΗ</a:t>
            </a:r>
          </a:p>
          <a:p>
            <a:pPr marL="457200" indent="-457200" eaLnBrk="1" hangingPunct="1">
              <a:buClr>
                <a:schemeClr val="bg1"/>
              </a:buClr>
              <a:buSzPct val="100000"/>
              <a:buFont typeface="+mj-lt"/>
              <a:buAutoNum type="arabicPeriod"/>
              <a:defRPr/>
            </a:pPr>
            <a:r>
              <a:rPr lang="el-GR" sz="2000" b="1" dirty="0" smtClean="0">
                <a:solidFill>
                  <a:schemeClr val="bg1"/>
                </a:solidFill>
                <a:latin typeface="Century Gothic" pitchFamily="34" charset="0"/>
              </a:rPr>
              <a:t>Να είναι </a:t>
            </a:r>
            <a:r>
              <a:rPr lang="el-GR" sz="2000" b="1" dirty="0" smtClean="0">
                <a:solidFill>
                  <a:srgbClr val="FFFF00"/>
                </a:solidFill>
                <a:latin typeface="Century Gothic" pitchFamily="34" charset="0"/>
              </a:rPr>
              <a:t>ΕΜΠΟΡΙΚΑ </a:t>
            </a:r>
            <a:r>
              <a:rPr lang="el-GR" sz="2000" b="1" dirty="0" smtClean="0">
                <a:solidFill>
                  <a:schemeClr val="bg1"/>
                </a:solidFill>
                <a:latin typeface="Century Gothic" pitchFamily="34" charset="0"/>
              </a:rPr>
              <a:t>και </a:t>
            </a:r>
            <a:r>
              <a:rPr lang="el-GR" sz="2000" b="1" dirty="0" smtClean="0">
                <a:solidFill>
                  <a:srgbClr val="FFFF00"/>
                </a:solidFill>
                <a:latin typeface="Century Gothic" pitchFamily="34" charset="0"/>
              </a:rPr>
              <a:t>ΕΠΙΧΕΙΡΗΜΑΤΙΚΑ ΑΞΙΟΠΟΙΗΣΙΜΑ </a:t>
            </a:r>
          </a:p>
          <a:p>
            <a:pPr marL="457200" indent="-457200" eaLnBrk="1" hangingPunct="1">
              <a:buClr>
                <a:schemeClr val="bg1"/>
              </a:buClr>
              <a:buSzPct val="100000"/>
              <a:buFont typeface="+mj-lt"/>
              <a:buAutoNum type="arabicPeriod"/>
              <a:defRPr/>
            </a:pPr>
            <a:r>
              <a:rPr lang="el-GR" sz="2000" b="1" dirty="0" smtClean="0">
                <a:solidFill>
                  <a:schemeClr val="bg1"/>
                </a:solidFill>
                <a:latin typeface="Century Gothic" pitchFamily="34" charset="0"/>
              </a:rPr>
              <a:t>Να μπορούν να αποτελέσουν την </a:t>
            </a:r>
            <a:r>
              <a:rPr lang="el-GR" sz="2000" b="1" dirty="0" smtClean="0">
                <a:solidFill>
                  <a:srgbClr val="FFFF00"/>
                </a:solidFill>
                <a:latin typeface="Century Gothic" pitchFamily="34" charset="0"/>
              </a:rPr>
              <a:t>«ΑΙΧΜΗ ΤΟΥ ΔΟΡΑΤΟΣ» </a:t>
            </a:r>
            <a:r>
              <a:rPr lang="el-GR" sz="2000" b="1" dirty="0" smtClean="0">
                <a:solidFill>
                  <a:schemeClr val="bg1"/>
                </a:solidFill>
                <a:latin typeface="Century Gothic" pitchFamily="34" charset="0"/>
              </a:rPr>
              <a:t>για την </a:t>
            </a:r>
            <a:r>
              <a:rPr lang="el-GR" sz="2000" b="1" dirty="0" smtClean="0">
                <a:solidFill>
                  <a:srgbClr val="FFFF00"/>
                </a:solidFill>
                <a:latin typeface="Century Gothic" pitchFamily="34" charset="0"/>
              </a:rPr>
              <a:t>ΒΙΩΣΙΜΗ ΑΝΑΠΤΥΞΗ </a:t>
            </a:r>
            <a:r>
              <a:rPr lang="el-GR" sz="2000" b="1" dirty="0" smtClean="0">
                <a:solidFill>
                  <a:schemeClr val="bg1"/>
                </a:solidFill>
                <a:latin typeface="Century Gothic" pitchFamily="34" charset="0"/>
              </a:rPr>
              <a:t>και την </a:t>
            </a:r>
            <a:r>
              <a:rPr lang="el-GR" sz="2000" b="1" dirty="0" smtClean="0">
                <a:solidFill>
                  <a:srgbClr val="FFFF00"/>
                </a:solidFill>
                <a:latin typeface="Century Gothic" pitchFamily="34" charset="0"/>
              </a:rPr>
              <a:t>ΕΞΩΣΤΡΕΦΕΙΑ </a:t>
            </a:r>
            <a:r>
              <a:rPr lang="el-GR" sz="2000" b="1" dirty="0" smtClean="0">
                <a:solidFill>
                  <a:schemeClr val="bg1"/>
                </a:solidFill>
                <a:latin typeface="Century Gothic" pitchFamily="34" charset="0"/>
              </a:rPr>
              <a:t>της ΠΔΕ</a:t>
            </a:r>
          </a:p>
          <a:p>
            <a:pPr marL="320040" indent="-320040" eaLnBrk="1" fontAlgn="auto" hangingPunct="1">
              <a:spcAft>
                <a:spcPts val="0"/>
              </a:spcAft>
              <a:buFont typeface="Wingdings"/>
              <a:buChar char=""/>
              <a:defRPr/>
            </a:pPr>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2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28600"/>
            <a:ext cx="8640960" cy="9144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ΕΠΙΛΟΓΗ ΠΡΟΪΟΝΤΩΝ </a:t>
            </a:r>
            <a:r>
              <a:rPr lang="el-GR" sz="2000" dirty="0" smtClean="0"/>
              <a:t/>
            </a:r>
            <a:br>
              <a:rPr lang="el-GR" sz="2000" dirty="0" smtClean="0"/>
            </a:br>
            <a:r>
              <a:rPr lang="el-GR" sz="1800" dirty="0" smtClean="0"/>
              <a:t/>
            </a:r>
            <a:br>
              <a:rPr lang="el-GR" sz="1800" dirty="0" smtClean="0"/>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BAD6EBE8-B6A2-4781-9A97-D84A3FBCF787}" type="slidenum">
              <a:rPr lang="el-GR"/>
              <a:pPr>
                <a:defRPr/>
              </a:pPr>
              <a:t>8</a:t>
            </a:fld>
            <a:endParaRPr lang="el-GR" dirty="0"/>
          </a:p>
        </p:txBody>
      </p:sp>
      <p:sp>
        <p:nvSpPr>
          <p:cNvPr id="8" name="7 - Θέση περιεχομένου"/>
          <p:cNvSpPr>
            <a:spLocks noGrp="1"/>
          </p:cNvSpPr>
          <p:nvPr>
            <p:ph sz="quarter" idx="1"/>
          </p:nvPr>
        </p:nvSpPr>
        <p:spPr>
          <a:xfrm>
            <a:off x="323850" y="1773238"/>
            <a:ext cx="8472488" cy="4392612"/>
          </a:xfrm>
        </p:spPr>
        <p:txBody>
          <a:bodyPr>
            <a:normAutofit lnSpcReduction="10000"/>
          </a:bodyPr>
          <a:lstStyle/>
          <a:p>
            <a:pPr algn="ctr">
              <a:buNone/>
            </a:pPr>
            <a:r>
              <a:rPr lang="en-US" dirty="0" smtClean="0">
                <a:solidFill>
                  <a:schemeClr val="bg1"/>
                </a:solidFill>
                <a:latin typeface="Century Gothic" pitchFamily="34" charset="0"/>
              </a:rPr>
              <a:t>	</a:t>
            </a:r>
            <a:r>
              <a:rPr lang="el-GR" sz="2000" dirty="0" smtClean="0">
                <a:solidFill>
                  <a:schemeClr val="bg1"/>
                </a:solidFill>
                <a:latin typeface="Century Gothic" pitchFamily="34" charset="0"/>
              </a:rPr>
              <a:t>Το Καλάθι των Προϊόντων της Περιφέρειας Δυτικής Ελλάδας, προτείνεται να περιλαμβάνει τρεις (3) κατηγορίες προϊόντων: </a:t>
            </a:r>
          </a:p>
          <a:p>
            <a:pPr>
              <a:buNone/>
            </a:pPr>
            <a:r>
              <a:rPr lang="el-GR" sz="2000" dirty="0" smtClean="0">
                <a:solidFill>
                  <a:schemeClr val="bg1"/>
                </a:solidFill>
                <a:latin typeface="Century Gothic" pitchFamily="34" charset="0"/>
              </a:rPr>
              <a:t> </a:t>
            </a:r>
          </a:p>
          <a:p>
            <a:pPr marL="457200" lvl="0" indent="-457200">
              <a:buClrTx/>
              <a:buSzPct val="100000"/>
              <a:buFont typeface="+mj-lt"/>
              <a:buAutoNum type="arabicPeriod"/>
            </a:pPr>
            <a:r>
              <a:rPr lang="el-GR" sz="2000" b="1" dirty="0" smtClean="0">
                <a:solidFill>
                  <a:schemeClr val="bg1"/>
                </a:solidFill>
                <a:effectLst>
                  <a:outerShdw blurRad="50800" dist="38100" algn="tr" rotWithShape="0">
                    <a:prstClr val="black">
                      <a:alpha val="40000"/>
                    </a:prstClr>
                  </a:outerShdw>
                </a:effectLst>
                <a:latin typeface="Century Gothic" pitchFamily="34" charset="0"/>
              </a:rPr>
              <a:t>Προϊόντα τα οποία χαρακτηρίζονται από </a:t>
            </a:r>
            <a:r>
              <a:rPr lang="el-GR" sz="2000" b="1" dirty="0" smtClean="0">
                <a:solidFill>
                  <a:srgbClr val="FFFF00"/>
                </a:solidFill>
                <a:effectLst>
                  <a:outerShdw blurRad="50800" dist="38100" algn="tr" rotWithShape="0">
                    <a:prstClr val="black">
                      <a:alpha val="40000"/>
                    </a:prstClr>
                  </a:outerShdw>
                </a:effectLst>
                <a:latin typeface="Century Gothic" pitchFamily="34" charset="0"/>
              </a:rPr>
              <a:t>ΕΞΑΓΩΓΙΚΟ ΠΡΟΣΑΝΑΤΟΛΙΣΜΟ</a:t>
            </a:r>
            <a:endParaRPr lang="el-GR" sz="2000" dirty="0" smtClean="0">
              <a:solidFill>
                <a:srgbClr val="FFFF00"/>
              </a:solidFill>
              <a:latin typeface="Century Gothic" pitchFamily="34" charset="0"/>
            </a:endParaRPr>
          </a:p>
          <a:p>
            <a:pPr marL="457200" lvl="0" indent="-457200">
              <a:buClrTx/>
              <a:buSzPct val="100000"/>
              <a:buFont typeface="+mj-lt"/>
              <a:buAutoNum type="arabicPeriod"/>
            </a:pPr>
            <a:r>
              <a:rPr lang="el-GR" sz="2000" b="1" dirty="0" smtClean="0">
                <a:solidFill>
                  <a:schemeClr val="bg1"/>
                </a:solidFill>
                <a:effectLst>
                  <a:outerShdw blurRad="50800" dist="38100" algn="tr" rotWithShape="0">
                    <a:prstClr val="black">
                      <a:alpha val="40000"/>
                    </a:prstClr>
                  </a:outerShdw>
                </a:effectLst>
                <a:latin typeface="Century Gothic" pitchFamily="34" charset="0"/>
              </a:rPr>
              <a:t>Προϊόντα που </a:t>
            </a:r>
            <a:r>
              <a:rPr lang="el-GR" sz="2000" b="1" dirty="0" smtClean="0">
                <a:solidFill>
                  <a:srgbClr val="FFFF00"/>
                </a:solidFill>
                <a:effectLst>
                  <a:outerShdw blurRad="50800" dist="38100" algn="tr" rotWithShape="0">
                    <a:prstClr val="black">
                      <a:alpha val="40000"/>
                    </a:prstClr>
                  </a:outerShdw>
                </a:effectLst>
                <a:latin typeface="Century Gothic" pitchFamily="34" charset="0"/>
              </a:rPr>
              <a:t>ΑΝΑΔΕΙΚΝΥΟΥΝ ΤΗΝ ΤΑΥΤΟΤΗΤΑ ΤΗΣ ΠΕΡΙΟΧΗΣ </a:t>
            </a:r>
            <a:r>
              <a:rPr lang="el-GR" sz="2000" b="1" dirty="0" smtClean="0">
                <a:solidFill>
                  <a:schemeClr val="bg1"/>
                </a:solidFill>
                <a:effectLst>
                  <a:outerShdw blurRad="50800" dist="38100" algn="tr" rotWithShape="0">
                    <a:prstClr val="black">
                      <a:alpha val="40000"/>
                    </a:prstClr>
                  </a:outerShdw>
                </a:effectLst>
                <a:latin typeface="Century Gothic" pitchFamily="34" charset="0"/>
              </a:rPr>
              <a:t>και </a:t>
            </a:r>
            <a:endParaRPr lang="el-GR" sz="2000" dirty="0" smtClean="0">
              <a:solidFill>
                <a:schemeClr val="bg1"/>
              </a:solidFill>
              <a:latin typeface="Century Gothic" pitchFamily="34" charset="0"/>
            </a:endParaRPr>
          </a:p>
          <a:p>
            <a:pPr marL="457200" lvl="0" indent="-457200">
              <a:buClrTx/>
              <a:buSzPct val="100000"/>
              <a:buFont typeface="+mj-lt"/>
              <a:buAutoNum type="arabicPeriod"/>
            </a:pPr>
            <a:r>
              <a:rPr lang="el-GR" sz="2000" b="1" dirty="0" smtClean="0">
                <a:solidFill>
                  <a:schemeClr val="bg1"/>
                </a:solidFill>
                <a:effectLst>
                  <a:outerShdw blurRad="50800" dist="38100" algn="tr" rotWithShape="0">
                    <a:prstClr val="black">
                      <a:alpha val="40000"/>
                    </a:prstClr>
                  </a:outerShdw>
                </a:effectLst>
                <a:latin typeface="Century Gothic" pitchFamily="34" charset="0"/>
              </a:rPr>
              <a:t>Προϊόντα που </a:t>
            </a:r>
            <a:r>
              <a:rPr lang="el-GR" sz="2000" b="1" dirty="0" smtClean="0">
                <a:solidFill>
                  <a:srgbClr val="FFFF00"/>
                </a:solidFill>
                <a:effectLst>
                  <a:outerShdw blurRad="50800" dist="38100" algn="tr" rotWithShape="0">
                    <a:prstClr val="black">
                      <a:alpha val="40000"/>
                    </a:prstClr>
                  </a:outerShdw>
                </a:effectLst>
                <a:latin typeface="Century Gothic" pitchFamily="34" charset="0"/>
              </a:rPr>
              <a:t>ΚΑΛΥΠΤΟΥΝ ΤΙΣ ΕΠΙΣΙΤΙΣΤΙΚΕΣ ΑΝΑΓΚΕΣ </a:t>
            </a:r>
            <a:r>
              <a:rPr lang="el-GR" sz="2000" b="1" dirty="0" smtClean="0">
                <a:solidFill>
                  <a:schemeClr val="bg1"/>
                </a:solidFill>
                <a:effectLst>
                  <a:outerShdw blurRad="50800" dist="38100" algn="tr" rotWithShape="0">
                    <a:prstClr val="black">
                      <a:alpha val="40000"/>
                    </a:prstClr>
                  </a:outerShdw>
                </a:effectLst>
                <a:latin typeface="Century Gothic" pitchFamily="34" charset="0"/>
              </a:rPr>
              <a:t>τόσο της περιοχής, όσο και ολόκληρης της χώρας</a:t>
            </a:r>
            <a:endParaRPr lang="el-GR" sz="2000" dirty="0" smtClean="0">
              <a:solidFill>
                <a:schemeClr val="bg1"/>
              </a:solidFill>
              <a:latin typeface="Century Gothic" pitchFamily="34" charset="0"/>
            </a:endParaRPr>
          </a:p>
          <a:p>
            <a:pPr>
              <a:buNone/>
            </a:pPr>
            <a:r>
              <a:rPr lang="el-GR" sz="2000" dirty="0" smtClean="0">
                <a:solidFill>
                  <a:schemeClr val="bg1"/>
                </a:solidFill>
                <a:latin typeface="Century Gothic" pitchFamily="34" charset="0"/>
              </a:rPr>
              <a:t> </a:t>
            </a:r>
          </a:p>
          <a:p>
            <a:pPr algn="ctr">
              <a:buNone/>
            </a:pPr>
            <a:r>
              <a:rPr lang="el-GR" sz="2000" b="1" dirty="0" smtClean="0">
                <a:solidFill>
                  <a:srgbClr val="FFFF00"/>
                </a:solidFill>
                <a:effectLst>
                  <a:outerShdw blurRad="50800" dist="38100" algn="tr" rotWithShape="0">
                    <a:prstClr val="black">
                      <a:alpha val="40000"/>
                    </a:prstClr>
                  </a:outerShdw>
                </a:effectLst>
                <a:latin typeface="Century Gothic" pitchFamily="34" charset="0"/>
              </a:rPr>
              <a:t>	Ο κυρίαρχος στόχος είναι η δημιουργία ενός αγροδιατροφικού προτύπου Περιφέρειας Δυτικής Ελλάδας για εξαγωγή, αλλά και για εσωτερική κατανάλωση.</a:t>
            </a:r>
            <a:endParaRPr lang="el-GR" sz="2000" b="1" dirty="0" smtClean="0">
              <a:solidFill>
                <a:srgbClr val="FFFF00"/>
              </a:solidFill>
              <a:latin typeface="Century Gothic" pitchFamily="34" charset="0"/>
            </a:endParaRPr>
          </a:p>
          <a:p>
            <a:pPr marL="320040" indent="-320040" eaLnBrk="1" fontAlgn="auto" hangingPunct="1">
              <a:spcAft>
                <a:spcPts val="0"/>
              </a:spcAft>
              <a:buFont typeface="Wingdings"/>
              <a:buChar char=""/>
              <a:defRPr/>
            </a:pPr>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8600"/>
            <a:ext cx="8370639" cy="914400"/>
          </a:xfrm>
        </p:spPr>
        <p:txBody>
          <a:bodyPr>
            <a:normAutofit fontScale="90000"/>
          </a:bodyPr>
          <a:lstStyle/>
          <a:p>
            <a:pPr algn="ctr" eaLnBrk="1" fontAlgn="auto" hangingPunct="1">
              <a:spcAft>
                <a:spcPts val="0"/>
              </a:spcAft>
              <a:defRPr/>
            </a:pPr>
            <a:r>
              <a:rPr lang="en-US" sz="1800" b="1" dirty="0" smtClean="0">
                <a:latin typeface="Century Gothic" pitchFamily="34" charset="0"/>
              </a:rPr>
              <a:t/>
            </a:r>
            <a:br>
              <a:rPr lang="en-US" sz="1800" b="1" dirty="0" smtClean="0">
                <a:latin typeface="Century Gothic" pitchFamily="34" charset="0"/>
              </a:rPr>
            </a:br>
            <a:r>
              <a:rPr lang="en-US" sz="1800" b="1" dirty="0" smtClean="0">
                <a:latin typeface="Century Gothic" pitchFamily="34" charset="0"/>
              </a:rPr>
              <a:t/>
            </a:r>
            <a:br>
              <a:rPr lang="en-US" sz="1800" b="1" dirty="0" smtClean="0">
                <a:latin typeface="Century Gothic" pitchFamily="34" charset="0"/>
              </a:rPr>
            </a:br>
            <a:r>
              <a:rPr lang="el-GR" sz="1800" b="1" dirty="0" smtClean="0"/>
              <a:t> </a:t>
            </a:r>
            <a:r>
              <a:rPr lang="en-US" sz="1800" b="1" dirty="0" smtClean="0"/>
              <a:t/>
            </a:r>
            <a:br>
              <a:rPr lang="en-US" sz="1800" b="1" dirty="0" smtClean="0"/>
            </a:br>
            <a:r>
              <a:rPr lang="en-US" sz="1800" b="1" dirty="0" smtClean="0"/>
              <a:t/>
            </a:r>
            <a:br>
              <a:rPr lang="en-US" sz="1800" b="1" dirty="0" smtClean="0"/>
            </a:br>
            <a:r>
              <a:rPr lang="el-GR" sz="2700" b="1" dirty="0" smtClean="0">
                <a:solidFill>
                  <a:schemeClr val="accent1"/>
                </a:solidFill>
                <a:effectLst>
                  <a:outerShdw blurRad="38100" dist="38100" dir="2700000" algn="tl">
                    <a:srgbClr val="000000">
                      <a:alpha val="43137"/>
                    </a:srgbClr>
                  </a:outerShdw>
                </a:effectLst>
                <a:latin typeface="Century Gothic" pitchFamily="34" charset="0"/>
              </a:rPr>
              <a:t>ΚΡΙΤΗΡΙΑ ΕΠΙΛΟΓΗΣ ΠΡΟΪΟΝΤΩΝ</a:t>
            </a:r>
            <a:r>
              <a:rPr lang="el-GR" sz="2700" dirty="0" smtClean="0">
                <a:solidFill>
                  <a:schemeClr val="accent1"/>
                </a:solidFill>
                <a:latin typeface="Century Gothic" pitchFamily="34" charset="0"/>
              </a:rPr>
              <a:t/>
            </a:r>
            <a:br>
              <a:rPr lang="el-GR" sz="2700" dirty="0" smtClean="0">
                <a:solidFill>
                  <a:schemeClr val="accent1"/>
                </a:solidFill>
                <a:latin typeface="Century Gothic" pitchFamily="34" charset="0"/>
              </a:rPr>
            </a:br>
            <a:r>
              <a:rPr lang="el-GR" sz="1800" dirty="0" smtClean="0"/>
              <a:t/>
            </a:r>
            <a:br>
              <a:rPr lang="el-GR" sz="1800" dirty="0" smtClean="0"/>
            </a:br>
            <a:r>
              <a:rPr lang="el-GR" sz="2800" dirty="0" smtClean="0"/>
              <a:t/>
            </a:r>
            <a:br>
              <a:rPr lang="el-GR" sz="2800" dirty="0" smtClean="0"/>
            </a:br>
            <a:endParaRPr lang="el-GR" sz="3200"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2"/>
          </p:nvPr>
        </p:nvSpPr>
        <p:spPr/>
        <p:txBody>
          <a:bodyPr>
            <a:normAutofit fontScale="85000" lnSpcReduction="20000"/>
          </a:bodyPr>
          <a:lstStyle/>
          <a:p>
            <a:pPr>
              <a:defRPr/>
            </a:pPr>
            <a:fld id="{3399ED38-5672-45BC-9FC6-3CF31CFC1789}" type="slidenum">
              <a:rPr lang="el-GR"/>
              <a:pPr>
                <a:defRPr/>
              </a:pPr>
              <a:t>9</a:t>
            </a:fld>
            <a:endParaRPr lang="el-GR" dirty="0"/>
          </a:p>
        </p:txBody>
      </p:sp>
      <p:sp>
        <p:nvSpPr>
          <p:cNvPr id="8" name="7 - Θέση περιεχομένου"/>
          <p:cNvSpPr>
            <a:spLocks noGrp="1"/>
          </p:cNvSpPr>
          <p:nvPr>
            <p:ph sz="quarter" idx="1"/>
          </p:nvPr>
        </p:nvSpPr>
        <p:spPr>
          <a:xfrm>
            <a:off x="323850" y="1628800"/>
            <a:ext cx="8320088" cy="4537050"/>
          </a:xfrm>
        </p:spPr>
        <p:txBody>
          <a:bodyPr/>
          <a:lstStyle/>
          <a:p>
            <a:pPr algn="just">
              <a:buNone/>
            </a:pPr>
            <a:r>
              <a:rPr lang="en-US" dirty="0" smtClean="0">
                <a:solidFill>
                  <a:schemeClr val="bg1"/>
                </a:solidFill>
                <a:latin typeface="Century Gothic" pitchFamily="34" charset="0"/>
              </a:rPr>
              <a:t>	</a:t>
            </a:r>
            <a:r>
              <a:rPr lang="el-GR" sz="2000" dirty="0" smtClean="0">
                <a:solidFill>
                  <a:schemeClr val="bg1"/>
                </a:solidFill>
                <a:latin typeface="Century Gothic" pitchFamily="34" charset="0"/>
              </a:rPr>
              <a:t>Η επιλογή των προϊόντων που απαρτίζουν το «Καλάθι των Προϊόντων της Περιφέρειας Δυτικής Ελλάδας» βασίζεται σε ένα σύνολο κριτηρίων, τα οποία διασφαλίζουν την ύπαρξη των απαραίτητων εκείνων χαρακτηριστικών των προϊόντων που συνδέονται με</a:t>
            </a:r>
            <a:r>
              <a:rPr lang="en-US" sz="2000" dirty="0" smtClean="0">
                <a:solidFill>
                  <a:schemeClr val="bg1"/>
                </a:solidFill>
                <a:latin typeface="Century Gothic" pitchFamily="34" charset="0"/>
              </a:rPr>
              <a:t>:</a:t>
            </a:r>
          </a:p>
          <a:p>
            <a:pPr algn="just">
              <a:buNone/>
            </a:pPr>
            <a:r>
              <a:rPr lang="el-GR" sz="2000" dirty="0" smtClean="0">
                <a:solidFill>
                  <a:schemeClr val="bg1"/>
                </a:solidFill>
                <a:latin typeface="Century Gothic" pitchFamily="34" charset="0"/>
              </a:rPr>
              <a:t> </a:t>
            </a:r>
          </a:p>
          <a:p>
            <a:pPr lvl="1">
              <a:buFont typeface="Courier New" pitchFamily="49" charset="0"/>
              <a:buChar char="o"/>
            </a:pPr>
            <a:r>
              <a:rPr lang="el-GR" sz="2000" dirty="0" smtClean="0">
                <a:solidFill>
                  <a:schemeClr val="bg1"/>
                </a:solidFill>
                <a:latin typeface="Century Gothic" pitchFamily="34" charset="0"/>
              </a:rPr>
              <a:t>την </a:t>
            </a:r>
            <a:r>
              <a:rPr lang="el-GR" sz="2000" b="1" dirty="0" smtClean="0">
                <a:solidFill>
                  <a:srgbClr val="FFFF00"/>
                </a:solidFill>
                <a:latin typeface="Century Gothic" pitchFamily="34" charset="0"/>
              </a:rPr>
              <a:t>ΠΑΡΑΔΟΣΙΑΚΟΤΗΤΑ</a:t>
            </a:r>
            <a:endParaRPr lang="el-GR" sz="2000" dirty="0" smtClean="0">
              <a:solidFill>
                <a:schemeClr val="bg1"/>
              </a:solidFill>
              <a:latin typeface="Century Gothic" pitchFamily="34" charset="0"/>
            </a:endParaRPr>
          </a:p>
          <a:p>
            <a:pPr lvl="1">
              <a:buFont typeface="Courier New" pitchFamily="49" charset="0"/>
              <a:buChar char="o"/>
            </a:pPr>
            <a:r>
              <a:rPr lang="el-GR" sz="2000" dirty="0" smtClean="0">
                <a:solidFill>
                  <a:schemeClr val="bg1"/>
                </a:solidFill>
                <a:latin typeface="Century Gothic" pitchFamily="34" charset="0"/>
              </a:rPr>
              <a:t>την </a:t>
            </a:r>
            <a:r>
              <a:rPr lang="el-GR" sz="2000" b="1" dirty="0" smtClean="0">
                <a:solidFill>
                  <a:srgbClr val="FFFF00"/>
                </a:solidFill>
                <a:latin typeface="Century Gothic" pitchFamily="34" charset="0"/>
              </a:rPr>
              <a:t>ΥΨΗΛΗ ΔΙΑΤΡΟΦΙΚΗ ΑΞΙΑ</a:t>
            </a:r>
            <a:endParaRPr lang="el-GR" sz="2000" dirty="0" smtClean="0">
              <a:solidFill>
                <a:schemeClr val="bg1"/>
              </a:solidFill>
              <a:latin typeface="Century Gothic" pitchFamily="34" charset="0"/>
            </a:endParaRPr>
          </a:p>
          <a:p>
            <a:pPr lvl="1">
              <a:buFont typeface="Courier New" pitchFamily="49" charset="0"/>
              <a:buChar char="o"/>
            </a:pPr>
            <a:r>
              <a:rPr lang="el-GR" sz="2000" dirty="0" smtClean="0">
                <a:solidFill>
                  <a:schemeClr val="bg1"/>
                </a:solidFill>
                <a:latin typeface="Century Gothic" pitchFamily="34" charset="0"/>
              </a:rPr>
              <a:t>την </a:t>
            </a:r>
            <a:r>
              <a:rPr lang="el-GR" sz="2000" b="1" dirty="0" smtClean="0">
                <a:solidFill>
                  <a:srgbClr val="FFFF00"/>
                </a:solidFill>
                <a:latin typeface="Century Gothic" pitchFamily="34" charset="0"/>
              </a:rPr>
              <a:t>ΠΕΡΙΒΑΛΛΟΝΤΙΚΗ ΔΙΑΣΤΑΣΗ </a:t>
            </a:r>
            <a:r>
              <a:rPr lang="el-GR" sz="2000" dirty="0" smtClean="0">
                <a:solidFill>
                  <a:schemeClr val="bg1"/>
                </a:solidFill>
                <a:latin typeface="Century Gothic" pitchFamily="34" charset="0"/>
              </a:rPr>
              <a:t>και </a:t>
            </a:r>
            <a:r>
              <a:rPr lang="el-GR" sz="2000" b="1" dirty="0" smtClean="0">
                <a:solidFill>
                  <a:srgbClr val="FFFF00"/>
                </a:solidFill>
                <a:latin typeface="Century Gothic" pitchFamily="34" charset="0"/>
              </a:rPr>
              <a:t>ΠΡΟΣΤΑΣΙΑ</a:t>
            </a:r>
            <a:r>
              <a:rPr lang="el-GR" sz="2000" dirty="0" smtClean="0">
                <a:solidFill>
                  <a:schemeClr val="bg1"/>
                </a:solidFill>
                <a:latin typeface="Century Gothic" pitchFamily="34" charset="0"/>
              </a:rPr>
              <a:t> </a:t>
            </a:r>
          </a:p>
          <a:p>
            <a:pPr lvl="1">
              <a:buFont typeface="Courier New" pitchFamily="49" charset="0"/>
              <a:buChar char="o"/>
            </a:pPr>
            <a:r>
              <a:rPr lang="el-GR" sz="2000" dirty="0" smtClean="0">
                <a:solidFill>
                  <a:schemeClr val="bg1"/>
                </a:solidFill>
                <a:latin typeface="Century Gothic" pitchFamily="34" charset="0"/>
              </a:rPr>
              <a:t>την </a:t>
            </a:r>
            <a:r>
              <a:rPr lang="el-GR" sz="2000" b="1" dirty="0" smtClean="0">
                <a:solidFill>
                  <a:srgbClr val="FFFF00"/>
                </a:solidFill>
                <a:latin typeface="Century Gothic" pitchFamily="34" charset="0"/>
              </a:rPr>
              <a:t>ΠΟΛΙΤΙΣΜΙΚΗ ΑΞΙΑ </a:t>
            </a:r>
            <a:r>
              <a:rPr lang="el-GR" sz="2000" dirty="0" smtClean="0">
                <a:solidFill>
                  <a:schemeClr val="bg1"/>
                </a:solidFill>
                <a:latin typeface="Century Gothic" pitchFamily="34" charset="0"/>
              </a:rPr>
              <a:t>και </a:t>
            </a:r>
          </a:p>
          <a:p>
            <a:pPr lvl="1">
              <a:buFont typeface="Courier New" pitchFamily="49" charset="0"/>
              <a:buChar char="o"/>
            </a:pPr>
            <a:r>
              <a:rPr lang="el-GR" sz="2000" dirty="0" smtClean="0">
                <a:solidFill>
                  <a:schemeClr val="bg1"/>
                </a:solidFill>
                <a:latin typeface="Century Gothic" pitchFamily="34" charset="0"/>
              </a:rPr>
              <a:t>την </a:t>
            </a:r>
            <a:r>
              <a:rPr lang="el-GR" sz="2000" b="1" dirty="0" smtClean="0">
                <a:solidFill>
                  <a:srgbClr val="FFFF00"/>
                </a:solidFill>
                <a:latin typeface="Century Gothic" pitchFamily="34" charset="0"/>
              </a:rPr>
              <a:t>ΠΡΟΣΤΑΣΙΑ ΤΟΥ ΤΟΠΙΚΟΥ ΠΑΡΑΓΩΓΟΥ</a:t>
            </a:r>
            <a:endParaRPr lang="el-GR" sz="2000" dirty="0" smtClean="0">
              <a:solidFill>
                <a:schemeClr val="bg1"/>
              </a:solidFill>
              <a:latin typeface="Century Gothic" pitchFamily="34" charset="0"/>
            </a:endParaRPr>
          </a:p>
          <a:p>
            <a:pPr eaLnBrk="1" hangingPunct="1">
              <a:buNone/>
            </a:pPr>
            <a:endParaRPr lang="el-GR" dirty="0" smtClean="0">
              <a:solidFill>
                <a:schemeClr val="bg1"/>
              </a:solidFill>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20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2000"/>
                                        <p:tgtEl>
                                          <p:spTgt spid="8">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3025</TotalTime>
  <Words>417</Words>
  <Application>Microsoft Office PowerPoint</Application>
  <PresentationFormat>Προβολή στην οθόνη (4:3)</PresentationFormat>
  <Paragraphs>188</Paragraphs>
  <Slides>18</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Διάμεσος</vt:lpstr>
      <vt:lpstr>Διαφάνεια 1</vt:lpstr>
      <vt:lpstr> Η ΔΟΜΗ ΤΟΥ ΕΠΙΧΕΙΡΗΣΙΑΚΟΥ ΣΧΕΔΙΟΥ  </vt:lpstr>
      <vt:lpstr> ΓΕΝΙΚΟΙ ΣΤΟΧΟΙ ΤΗΣ ΠΡΩΤΟΒΟΥΛΙΑΣ  ΤΟΥ ΚΑΛΑΘΙΟΥ ΤΩΝ ΠΕΡΙΦΕΡΕΙΩΝ  </vt:lpstr>
      <vt:lpstr> ΟΙ ΣΤΟΧΟΙ ΤΗΣ ΠΡΩΤΟΒΟΥΛΙΑΣ  ΤΟΥ ΚΑΛΑΘΙΟΥ  ΤΗΣ ΠΕΡΙΦΕΡΕΙΑΣ ΔΥΤΙΚΗΣ ΕΛΛΑΔΑΣ  </vt:lpstr>
      <vt:lpstr>     Η ΤΑΚΤΙΚΗ    </vt:lpstr>
      <vt:lpstr>     ΤΟ ΚΑΛΑΘΙ ΠΡΟΪΟΝΤΩΝ ΤΗΣ ΠΔΕ (1/2)   </vt:lpstr>
      <vt:lpstr>     ΤΟ ΚΑΛΑΘΙ ΠΡΟΪΟΝΤΩΝ ΤΗΣ ΠΔΕ (2/2)   </vt:lpstr>
      <vt:lpstr>     ΕΠΙΛΟΓΗ ΠΡΟΪΟΝΤΩΝ    </vt:lpstr>
      <vt:lpstr>     ΚΡΙΤΗΡΙΑ ΕΠΙΛΟΓΗΣ ΠΡΟΪΟΝΤΩΝ   </vt:lpstr>
      <vt:lpstr>Διαφάνεια 10</vt:lpstr>
      <vt:lpstr>Διαφάνεια 11</vt:lpstr>
      <vt:lpstr>Διαφάνεια 12</vt:lpstr>
      <vt:lpstr>     ΜΕΤΡΑ ΠΡΟΩΘΗΣΗΣ  </vt:lpstr>
      <vt:lpstr>     ΥΠΟΣΤΗΡΙΚΤΙΚΕΣ ΔΡΑΣΕΙΣ  </vt:lpstr>
      <vt:lpstr>      ΠΗΓΕΣ ΧΡΗΜΑΤΟΔΟΤΗΣΗΣ &amp; ΕΡΓΑΛΕΙΑ   </vt:lpstr>
      <vt:lpstr>      ΠΡΟΤΑΣΕΙΣ &amp; ΧΡΟΝΟΔΙΑΓΡΑΜΜΑ ΥΛΟΠΟΙΗΣΗΣ     </vt:lpstr>
      <vt:lpstr>      ΚΑΘΟΡΙΣΤΙΚΟΙ ΠΑΡΑΓΟΝΤΕΣ ΕΠΙΤΥΧΙΑΣ  ΤΟΥ «ΚΑΛΑΘΙΟΥ ΠΡΟΪΟΝΤΩΝ ΤΗΣ ΠΔΕ»    </vt:lpstr>
      <vt:lpstr>Διαφάνεια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Ioannis Evagelou</dc:creator>
  <cp:lastModifiedBy>anaptyxi</cp:lastModifiedBy>
  <cp:revision>387</cp:revision>
  <dcterms:created xsi:type="dcterms:W3CDTF">2008-11-12T22:34:53Z</dcterms:created>
  <dcterms:modified xsi:type="dcterms:W3CDTF">2011-09-06T11:44:30Z</dcterms:modified>
</cp:coreProperties>
</file>