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38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7D22B4-B6F2-418D-B6A9-4FEF8472BA57}" v="11" dt="2025-10-07T09:38:23.9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6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Τσανάι Μπλεόνα" userId="a22bf4f8-714c-446f-aabd-2cbf88ddc49d" providerId="ADAL" clId="{84D60C09-EE61-4A48-B436-45A26D6BA9B3}"/>
    <pc:docChg chg="undo custSel modSld">
      <pc:chgData name="Τσανάι Μπλεόνα" userId="a22bf4f8-714c-446f-aabd-2cbf88ddc49d" providerId="ADAL" clId="{84D60C09-EE61-4A48-B436-45A26D6BA9B3}" dt="2025-10-07T10:59:46.537" v="169" actId="113"/>
      <pc:docMkLst>
        <pc:docMk/>
      </pc:docMkLst>
      <pc:sldChg chg="modSp mod">
        <pc:chgData name="Τσανάι Μπλεόνα" userId="a22bf4f8-714c-446f-aabd-2cbf88ddc49d" providerId="ADAL" clId="{84D60C09-EE61-4A48-B436-45A26D6BA9B3}" dt="2025-10-07T10:59:46.537" v="169" actId="113"/>
        <pc:sldMkLst>
          <pc:docMk/>
          <pc:sldMk cId="1141901547" sldId="256"/>
        </pc:sldMkLst>
        <pc:spChg chg="mod">
          <ac:chgData name="Τσανάι Μπλεόνα" userId="a22bf4f8-714c-446f-aabd-2cbf88ddc49d" providerId="ADAL" clId="{84D60C09-EE61-4A48-B436-45A26D6BA9B3}" dt="2025-10-07T10:59:46.537" v="169" actId="113"/>
          <ac:spMkLst>
            <pc:docMk/>
            <pc:sldMk cId="1141901547" sldId="256"/>
            <ac:spMk id="6" creationId="{BDCDB405-C63A-1A71-9C55-5B304BFF77F5}"/>
          </ac:spMkLst>
        </pc:spChg>
        <pc:graphicFrameChg chg="mod">
          <ac:chgData name="Τσανάι Μπλεόνα" userId="a22bf4f8-714c-446f-aabd-2cbf88ddc49d" providerId="ADAL" clId="{84D60C09-EE61-4A48-B436-45A26D6BA9B3}" dt="2025-10-07T09:06:46.966" v="52" actId="1076"/>
          <ac:graphicFrameMkLst>
            <pc:docMk/>
            <pc:sldMk cId="1141901547" sldId="256"/>
            <ac:graphicFrameMk id="5" creationId="{998F81BC-E7EF-EB7C-6529-261B6B708517}"/>
          </ac:graphicFrameMkLst>
        </pc:graphicFrameChg>
        <pc:picChg chg="mod">
          <ac:chgData name="Τσανάι Μπλεόνα" userId="a22bf4f8-714c-446f-aabd-2cbf88ddc49d" providerId="ADAL" clId="{84D60C09-EE61-4A48-B436-45A26D6BA9B3}" dt="2025-10-07T09:38:49.301" v="107" actId="1076"/>
          <ac:picMkLst>
            <pc:docMk/>
            <pc:sldMk cId="1141901547" sldId="256"/>
            <ac:picMk id="3" creationId="{D493BF81-7828-A7AF-6748-811B3829863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A5AC5-E711-494D-A8B7-39C4D9E97180}" type="datetimeFigureOut">
              <a:rPr lang="el-GR" smtClean="0"/>
              <a:t>7/10/2025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80AC2-646B-4C0D-B19E-ACA9CE05C8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6934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80AC2-646B-4C0D-B19E-ACA9CE05C891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3804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DFB1F-4F5F-DDDF-B472-60A5A58586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41C849-AD6D-F71E-A355-AB381378AF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1993AB-BFAC-6458-5AD6-2DC421898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75D3-67D8-4F88-B78B-2FA12E3468D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C5A53-269C-ECC8-D2F3-17521A8CC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75BED-5F53-A3CA-1C15-F330FD30A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522E4-8D66-4756-AF31-7CE8AADC3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376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40D4E-5B67-57FC-90D0-763235F3D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6BF9A1-FD20-EEF8-DBAC-89018AB0E8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2A525-CB98-E99D-A2AE-CD4040ACF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75D3-67D8-4F88-B78B-2FA12E3468D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1A17D-B034-78EF-BB23-9ED8A3D08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9A6FF-223F-AD36-F3D1-65A5071D6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522E4-8D66-4756-AF31-7CE8AADC3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332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7FF64D-B6A8-C5E0-06AF-45397C4AE9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7835B7-1DFF-CBCE-5EF1-F13B47C1F4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5F33E-93B5-4911-0D40-DECC6B68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75D3-67D8-4F88-B78B-2FA12E3468D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3FE57-AD1E-FEAC-E70E-16B3F4109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F7F79-C3A5-4E23-0D88-44B290FF8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522E4-8D66-4756-AF31-7CE8AADC3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40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84138-C27C-CF38-CA86-F3B212B1E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EAAEA-7D86-AEE2-A512-E1AC29A65F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20CF4-5E86-41D8-A854-DE3A6CB79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75D3-67D8-4F88-B78B-2FA12E3468D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F2ECB-25C3-AA77-8C19-05EEED474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18707-9A94-34D8-C085-429C6D022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522E4-8D66-4756-AF31-7CE8AADC3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170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0444E-5381-9DA5-D97C-8B1702C6B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0FE0BE-243A-B02B-2C6B-5070207B1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0F019-3BD8-08B1-DB2C-DF2C38B8E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75D3-67D8-4F88-B78B-2FA12E3468D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9FE99-F4C9-19F8-CF1C-08E370648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846EA-7BD4-2EAD-66B3-1DB2B90C8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522E4-8D66-4756-AF31-7CE8AADC3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62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53EAB-699E-53AB-CADB-7C9E9FB07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08CAC-03CD-4034-1DD8-3A456F001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2CBCF9-0B90-9948-430B-5D6B5493B3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E942B-83DD-1219-D0DF-C6B65125C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75D3-67D8-4F88-B78B-2FA12E3468D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02D8E-1098-D566-7B7E-921C31FFF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AD5013-B862-43B9-1929-AF514AEB7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522E4-8D66-4756-AF31-7CE8AADC3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25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748C4-5089-BFDF-50C3-E57400FFE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8EEA58-714A-4FF3-01D7-A06BA445F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D7B941-841A-3A79-650A-0DA6FA5481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BA00FA-C364-B609-04FF-C388F0D44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BE7A9F-B38A-36B7-609A-9DCBCDBA94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6FA670-0845-8E10-345B-A24A4FDA8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75D3-67D8-4F88-B78B-2FA12E3468D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4F5F13-FB0E-70EC-1B75-23DB4B84E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CF5E56-668C-AE70-A67D-FEB5EF2E1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522E4-8D66-4756-AF31-7CE8AADC3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3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FD914-3665-E1C3-D6F8-4AAAAE4EF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BB919A-F86D-DD09-0C13-8765C604E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75D3-67D8-4F88-B78B-2FA12E3468D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77A98F-DFDB-B9E9-B01A-0F6780156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08B634-FB6C-0407-8B48-74235B18F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522E4-8D66-4756-AF31-7CE8AADC3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4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A2410C-F3AD-FE67-F129-7C0FCD894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75D3-67D8-4F88-B78B-2FA12E3468D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9168BE-89DE-F979-5401-A0E71000B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F21514-D287-48EB-4C89-930FC0E33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522E4-8D66-4756-AF31-7CE8AADC3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219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7D64C-72BA-F08D-6B8C-892D28F66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7D458-A61C-4B06-897D-12517E180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69F5C2-3B9C-801C-7F13-43BE62A4B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F3A90C-2E11-2C96-14A0-B04C80585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75D3-67D8-4F88-B78B-2FA12E3468D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63F079-07CC-B3CA-93C7-083C084C2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BB112-049C-1858-5481-3760C8F32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522E4-8D66-4756-AF31-7CE8AADC3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48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A1ACA-87AA-DF44-2081-15C034783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D4CD13-2919-94DE-DEA7-D6092DDEE0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5D8512-EBAE-D4F0-2D9B-094623BB8A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78F755-A5C5-F560-7403-A18BE5693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75D3-67D8-4F88-B78B-2FA12E3468D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FEFC19-06B6-A5A2-E5F0-B3F405D04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BF8AC9-243F-EBAC-EE05-993C03DD9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522E4-8D66-4756-AF31-7CE8AADC3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69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88A9EF-8774-1913-68C4-10135A0B6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C9006B-3C48-318F-D881-2493433F36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B44E0-3706-C047-5E54-7C1838349C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475D3-67D8-4F88-B78B-2FA12E3468DA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544D8-45E9-3493-071B-4B96B71815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1AF6D-536D-B3D0-2B15-85F1F63A1F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522E4-8D66-4756-AF31-7CE8AADC3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1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pde-mse.gr" TargetMode="External"/><Relationship Id="rId7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package" Target="../embeddings/Microsoft_Word_Document.docx"/><Relationship Id="rId5" Type="http://schemas.openxmlformats.org/officeDocument/2006/relationships/image" Target="../media/image1.png"/><Relationship Id="rId4" Type="http://schemas.openxmlformats.org/officeDocument/2006/relationships/hyperlink" Target="mailto:agrinio@pde-mse.g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DCDB405-C63A-1A71-9C55-5B304BFF77F5}"/>
              </a:ext>
            </a:extLst>
          </p:cNvPr>
          <p:cNvSpPr txBox="1"/>
          <p:nvPr/>
        </p:nvSpPr>
        <p:spPr>
          <a:xfrm>
            <a:off x="508287" y="1505815"/>
            <a:ext cx="11520955" cy="501143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el-GR" sz="2200" b="1" kern="1200" dirty="0">
                <a:solidFill>
                  <a:srgbClr val="1F3864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Πρόσκληση</a:t>
            </a:r>
            <a:endParaRPr lang="en-US" sz="2200" dirty="0">
              <a:effectLst/>
              <a:ea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rgbClr val="1F3864"/>
                </a:solidFill>
                <a:cs typeface="Arial"/>
              </a:rPr>
              <a:t>     </a:t>
            </a:r>
            <a:r>
              <a:rPr lang="el-GR" dirty="0">
                <a:solidFill>
                  <a:srgbClr val="1F3864"/>
                </a:solidFill>
                <a:cs typeface="Arial"/>
              </a:rPr>
              <a:t>   </a:t>
            </a:r>
            <a:r>
              <a:rPr lang="en-US" sz="2000" dirty="0">
                <a:solidFill>
                  <a:srgbClr val="1F3864"/>
                </a:solidFill>
                <a:cs typeface="Arial"/>
              </a:rPr>
              <a:t>  </a:t>
            </a:r>
            <a:r>
              <a:rPr lang="el-GR" sz="2000" dirty="0">
                <a:solidFill>
                  <a:srgbClr val="1F3864"/>
                </a:solidFill>
                <a:cs typeface="Arial"/>
              </a:rPr>
              <a:t>Ο Περιφερειάρχης Δυτικής Ελλάδας και Πρόεδρος του Π.Τ.Α./Π.Δ.Ε. κος Νεκτάριος Φαρμάκης  </a:t>
            </a:r>
            <a:r>
              <a:rPr lang="el-GR" sz="2000" dirty="0">
                <a:solidFill>
                  <a:srgbClr val="1F3864"/>
                </a:solidFill>
                <a:ea typeface="Calibri"/>
                <a:cs typeface="Arial"/>
              </a:rPr>
              <a:t>σας προσκαλεί σε workshop με θέμα: </a:t>
            </a:r>
            <a:endParaRPr lang="el-GR" sz="2000" b="1" dirty="0">
              <a:solidFill>
                <a:srgbClr val="1F3864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l-GR" sz="2400" b="1" dirty="0">
                <a:solidFill>
                  <a:srgbClr val="1F3864"/>
                </a:solidFill>
                <a:ea typeface="Calibri"/>
                <a:cs typeface="Arial"/>
              </a:rPr>
              <a:t>«Δημιουργία Εξαγώγιμου Προϊόντος &amp; Εξαγωγικές Διαδικασίες»</a:t>
            </a:r>
            <a:endParaRPr lang="el-GR" sz="2400" b="1" dirty="0">
              <a:solidFill>
                <a:srgbClr val="1F3864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rgbClr val="1F3864"/>
                </a:solidFill>
                <a:ea typeface="Calibri"/>
                <a:cs typeface="Arial"/>
              </a:rPr>
              <a:t>το οποίο θα πραγματοποιηθεί την</a:t>
            </a:r>
            <a:r>
              <a:rPr lang="el-GR" sz="2000" b="1" dirty="0">
                <a:solidFill>
                  <a:srgbClr val="1F3864"/>
                </a:solidFill>
                <a:ea typeface="Calibri"/>
                <a:cs typeface="Arial"/>
              </a:rPr>
              <a:t> Τετάρτη, 22 Οκτωβρίου 2025 στις 18:00</a:t>
            </a:r>
            <a:endParaRPr lang="el-GR" sz="2000" b="1" dirty="0">
              <a:solidFill>
                <a:srgbClr val="1F3864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rgbClr val="1F3864"/>
                </a:solidFill>
                <a:ea typeface="Calibri"/>
                <a:cs typeface="Arial"/>
              </a:rPr>
              <a:t>στην αίθουσα του </a:t>
            </a:r>
            <a:r>
              <a:rPr lang="el-GR" sz="2000" b="1" dirty="0">
                <a:solidFill>
                  <a:srgbClr val="1F3864"/>
                </a:solidFill>
                <a:ea typeface="Calibri"/>
                <a:cs typeface="Arial"/>
              </a:rPr>
              <a:t>Δημοτικού Συμβουλίου</a:t>
            </a:r>
            <a:r>
              <a:rPr lang="en-US" sz="2000" b="1" dirty="0">
                <a:solidFill>
                  <a:srgbClr val="1F3864"/>
                </a:solidFill>
                <a:ea typeface="Calibri"/>
                <a:cs typeface="Arial"/>
              </a:rPr>
              <a:t>, </a:t>
            </a:r>
            <a:r>
              <a:rPr lang="el-GR" sz="2000" dirty="0">
                <a:solidFill>
                  <a:srgbClr val="1F3864"/>
                </a:solidFill>
                <a:ea typeface="Calibri"/>
                <a:cs typeface="Arial"/>
              </a:rPr>
              <a:t>στο Αγρίνιο </a:t>
            </a:r>
            <a:r>
              <a:rPr lang="el-GR" sz="2000" dirty="0">
                <a:solidFill>
                  <a:srgbClr val="1F3864"/>
                </a:solidFill>
                <a:ea typeface="Calibri"/>
                <a:cs typeface="Calibri"/>
              </a:rPr>
              <a:t>(Αναστασιάδη 1)</a:t>
            </a:r>
            <a:r>
              <a:rPr lang="el-GR" sz="2000" b="1" dirty="0">
                <a:solidFill>
                  <a:srgbClr val="1F3864"/>
                </a:solidFill>
                <a:ea typeface="Calibri"/>
                <a:cs typeface="Calibri"/>
              </a:rPr>
              <a:t>,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rgbClr val="1F3864"/>
                </a:solidFill>
                <a:cs typeface="Arial"/>
              </a:rPr>
              <a:t>στο πλαίσιο υλοποίησης του έργου Μηχανισμός Στήριξης Επιχειρηματικότητας της Περιφέρειας Δυτικής Ελλάδας - Φάση Β’</a:t>
            </a:r>
            <a:endParaRPr lang="el-GR" sz="2000" b="1" dirty="0">
              <a:solidFill>
                <a:srgbClr val="1F3864"/>
              </a:solidFill>
              <a:ea typeface="Calibri"/>
              <a:cs typeface="Arial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l-GR" sz="2000" b="1" dirty="0">
                <a:solidFill>
                  <a:srgbClr val="1F3864"/>
                </a:solidFill>
                <a:ea typeface="Calibri"/>
                <a:cs typeface="Calibri"/>
              </a:rPr>
              <a:t>Η συμμετοχή σας θα μας τιμήσει ιδιαίτερα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l-GR" sz="1400" b="1" kern="1200" dirty="0">
                <a:solidFill>
                  <a:srgbClr val="1F3864"/>
                </a:solidFill>
                <a:effectLst/>
                <a:ea typeface="Times New Roman" panose="02020603050405020304" pitchFamily="18" charset="0"/>
              </a:rPr>
              <a:t>Για πληροφορίες και επιβεβαίωση συμμετοχής </a:t>
            </a:r>
            <a:endParaRPr lang="en-US" sz="1400" dirty="0">
              <a:effectLst/>
              <a:ea typeface="Times New Roman" panose="02020603050405020304" pitchFamily="18" charset="0"/>
            </a:endParaRPr>
          </a:p>
          <a:p>
            <a:pPr>
              <a:lnSpc>
                <a:spcPts val="16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1400" b="1" kern="1200" dirty="0">
                <a:solidFill>
                  <a:srgbClr val="1F3864"/>
                </a:solidFill>
                <a:effectLst/>
                <a:ea typeface="Times New Roman" panose="02020603050405020304" pitchFamily="18" charset="0"/>
              </a:rPr>
              <a:t>Τηλ. Επικοινωνίας:</a:t>
            </a:r>
            <a:r>
              <a:rPr lang="en-US" sz="1400" b="1" kern="1200" dirty="0">
                <a:solidFill>
                  <a:srgbClr val="1F3864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l-GR" sz="1400" b="1" kern="1200" dirty="0">
                <a:solidFill>
                  <a:srgbClr val="1F3864"/>
                </a:solidFill>
                <a:effectLst/>
                <a:ea typeface="Times New Roman" panose="02020603050405020304" pitchFamily="18" charset="0"/>
              </a:rPr>
              <a:t>26410 20452 </a:t>
            </a:r>
            <a:endParaRPr lang="en-US" sz="1400" b="1" kern="1200" dirty="0">
              <a:solidFill>
                <a:srgbClr val="1F3864"/>
              </a:solidFill>
              <a:effectLst/>
              <a:ea typeface="Times New Roman" panose="02020603050405020304" pitchFamily="18" charset="0"/>
            </a:endParaRPr>
          </a:p>
          <a:p>
            <a:pPr>
              <a:lnSpc>
                <a:spcPts val="16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kern="1200" dirty="0">
                <a:solidFill>
                  <a:srgbClr val="1F3864"/>
                </a:solidFill>
                <a:effectLst/>
                <a:ea typeface="Times New Roman" panose="02020603050405020304" pitchFamily="18" charset="0"/>
              </a:rPr>
              <a:t>e</a:t>
            </a:r>
            <a:r>
              <a:rPr lang="el-GR" sz="1400" b="1" kern="1200" dirty="0">
                <a:solidFill>
                  <a:srgbClr val="1F3864"/>
                </a:solidFill>
                <a:effectLst/>
                <a:ea typeface="Times New Roman" panose="02020603050405020304" pitchFamily="18" charset="0"/>
              </a:rPr>
              <a:t>-</a:t>
            </a:r>
            <a:r>
              <a:rPr lang="en-US" sz="1400" b="1" kern="1200" dirty="0">
                <a:solidFill>
                  <a:srgbClr val="1F3864"/>
                </a:solidFill>
                <a:effectLst/>
                <a:ea typeface="Times New Roman" panose="02020603050405020304" pitchFamily="18" charset="0"/>
              </a:rPr>
              <a:t>mail</a:t>
            </a:r>
            <a:r>
              <a:rPr lang="el-GR" sz="1400" b="1" kern="1200" dirty="0">
                <a:solidFill>
                  <a:srgbClr val="1F3864"/>
                </a:solidFill>
                <a:effectLst/>
                <a:ea typeface="Times New Roman" panose="02020603050405020304" pitchFamily="18" charset="0"/>
              </a:rPr>
              <a:t>: </a:t>
            </a:r>
            <a:r>
              <a:rPr lang="en-US" sz="1300" b="1" dirty="0">
                <a:solidFill>
                  <a:schemeClr val="accent1">
                    <a:lumMod val="76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</a:t>
            </a:r>
            <a:r>
              <a:rPr lang="el-GR" sz="1300" b="1" dirty="0">
                <a:solidFill>
                  <a:schemeClr val="accent1">
                    <a:lumMod val="76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1300" b="1" dirty="0" err="1">
                <a:solidFill>
                  <a:schemeClr val="accent1">
                    <a:lumMod val="76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pde</a:t>
            </a:r>
            <a:r>
              <a:rPr lang="el-GR" sz="1300" b="1" dirty="0">
                <a:solidFill>
                  <a:schemeClr val="accent1">
                    <a:lumMod val="76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</a:t>
            </a:r>
            <a:r>
              <a:rPr lang="en-US" sz="1300" b="1" dirty="0">
                <a:solidFill>
                  <a:schemeClr val="accent1">
                    <a:lumMod val="76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mse</a:t>
            </a:r>
            <a:r>
              <a:rPr lang="el-GR" sz="1300" b="1" dirty="0">
                <a:solidFill>
                  <a:schemeClr val="accent1">
                    <a:lumMod val="76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1300" b="1" dirty="0">
                <a:solidFill>
                  <a:schemeClr val="accent1">
                    <a:lumMod val="76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</a:t>
            </a:r>
            <a:r>
              <a:rPr lang="en-US" sz="1300" b="1" dirty="0">
                <a:solidFill>
                  <a:schemeClr val="accent1">
                    <a:lumMod val="76000"/>
                  </a:schemeClr>
                </a:solidFill>
              </a:rPr>
              <a:t>, </a:t>
            </a:r>
            <a:r>
              <a:rPr lang="en-US" sz="1300" b="1" dirty="0">
                <a:solidFill>
                  <a:schemeClr val="accent1">
                    <a:lumMod val="76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agrinio@pde-mse.gr</a:t>
            </a:r>
            <a:r>
              <a:rPr lang="en-US" sz="1300" b="1" dirty="0">
                <a:solidFill>
                  <a:schemeClr val="accent1">
                    <a:lumMod val="76000"/>
                  </a:schemeClr>
                </a:solidFill>
              </a:rPr>
              <a:t>  </a:t>
            </a: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D493BF81-7828-A7AF-6748-811B3829863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0253" y="5743852"/>
            <a:ext cx="5240443" cy="1034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Αντικείμενο 4">
            <a:extLst>
              <a:ext uri="{FF2B5EF4-FFF2-40B4-BE49-F238E27FC236}">
                <a16:creationId xmlns:a16="http://schemas.microsoft.com/office/drawing/2014/main" id="{998F81BC-E7EF-EB7C-6529-261B6B7085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4551424"/>
              </p:ext>
            </p:extLst>
          </p:nvPr>
        </p:nvGraphicFramePr>
        <p:xfrm>
          <a:off x="949853" y="340748"/>
          <a:ext cx="10637822" cy="15448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6" imgW="8859602" imgH="1351768" progId="Word.Document.12">
                  <p:embed/>
                </p:oleObj>
              </mc:Choice>
              <mc:Fallback>
                <p:oleObj name="Document" r:id="rId6" imgW="8859602" imgH="1351768" progId="Word.Document.12">
                  <p:embed/>
                  <p:pic>
                    <p:nvPicPr>
                      <p:cNvPr id="5" name="Αντικείμενο 4">
                        <a:extLst>
                          <a:ext uri="{FF2B5EF4-FFF2-40B4-BE49-F238E27FC236}">
                            <a16:creationId xmlns:a16="http://schemas.microsoft.com/office/drawing/2014/main" id="{998F81BC-E7EF-EB7C-6529-261B6B7085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49853" y="340748"/>
                        <a:ext cx="10637822" cy="15448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1901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a004509-8acd-4094-9f2c-008599fbbe6f" xsi:nil="true"/>
    <lcf76f155ced4ddcb4097134ff3c332f xmlns="3f98f11c-048a-4606-9a68-92898fd1da0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C09916B22C526D458056BCB320E37AFD" ma:contentTypeVersion="18" ma:contentTypeDescription="Δημιουργία νέου εγγράφου" ma:contentTypeScope="" ma:versionID="d7d50f426bc80c12d831e2347fa30a43">
  <xsd:schema xmlns:xsd="http://www.w3.org/2001/XMLSchema" xmlns:xs="http://www.w3.org/2001/XMLSchema" xmlns:p="http://schemas.microsoft.com/office/2006/metadata/properties" xmlns:ns2="1a004509-8acd-4094-9f2c-008599fbbe6f" xmlns:ns3="3f98f11c-048a-4606-9a68-92898fd1da09" targetNamespace="http://schemas.microsoft.com/office/2006/metadata/properties" ma:root="true" ma:fieldsID="8eaca2701ed070852a740c627108ccd1" ns2:_="" ns3:_="">
    <xsd:import namespace="1a004509-8acd-4094-9f2c-008599fbbe6f"/>
    <xsd:import namespace="3f98f11c-048a-4606-9a68-92898fd1da0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04509-8acd-4094-9f2c-008599fbbe6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Κοινή χρήση με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Κοινή χρήση με λεπτομέρειες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6d9dc6a-2773-4f6f-9f1a-3abf6e717edb}" ma:internalName="TaxCatchAll" ma:showField="CatchAllData" ma:web="1a004509-8acd-4094-9f2c-008599fbbe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98f11c-048a-4606-9a68-92898fd1da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Ετικέτες εικόνας" ma:readOnly="false" ma:fieldId="{5cf76f15-5ced-4ddc-b409-7134ff3c332f}" ma:taxonomyMulti="true" ma:sspId="fd5a9674-2ca3-4567-a3c5-b2e35e4aa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68DBC0E-2C49-44E3-8EF8-3CFADF3612A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8702E6-AD6D-4C66-9AE6-1E24850BFEA9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3f98f11c-048a-4606-9a68-92898fd1da09"/>
    <ds:schemaRef ds:uri="1a004509-8acd-4094-9f2c-008599fbbe6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17E0EA9-DFA6-4AC5-9D33-E923EC03CA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004509-8acd-4094-9f2c-008599fbbe6f"/>
    <ds:schemaRef ds:uri="3f98f11c-048a-4606-9a68-92898fd1da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115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Times New Roman</vt:lpstr>
      <vt:lpstr>Office Theme</vt:lpstr>
      <vt:lpstr>Document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Nikos Tavoularis</dc:creator>
  <cp:lastModifiedBy>Τσανάι Μπλεόνα</cp:lastModifiedBy>
  <cp:revision>83</cp:revision>
  <dcterms:created xsi:type="dcterms:W3CDTF">2022-10-07T10:35:51Z</dcterms:created>
  <dcterms:modified xsi:type="dcterms:W3CDTF">2025-10-07T10:59:56Z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0x010100C09916B22C526D458056BCB320E37AFD</vt:lpwstr>
  </property>
  <property fmtid="{D5CDD505-2E9C-101B-9397-08002B2CF9AE}" pid="3" name="MediaServiceImageTags">
    <vt:lpwstr/>
  </property>
</Properties>
</file>