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78" r:id="rId7"/>
    <p:sldId id="284" r:id="rId8"/>
    <p:sldId id="279" r:id="rId9"/>
    <p:sldId id="283" r:id="rId10"/>
    <p:sldId id="282" r:id="rId11"/>
    <p:sldId id="263" r:id="rId12"/>
    <p:sldId id="262" r:id="rId13"/>
    <p:sldId id="285" r:id="rId14"/>
    <p:sldId id="286" r:id="rId15"/>
    <p:sldId id="287" r:id="rId16"/>
    <p:sldId id="281" r:id="rId17"/>
    <p:sldId id="288" r:id="rId18"/>
    <p:sldId id="291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C97AF"/>
    <a:srgbClr val="1D4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C82675-3E74-492F-92F4-DFCB63345AA8}" v="11" dt="2025-12-08T10:33:31.1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i Myrilla" userId="cdf65b8e-7ff0-428d-b6dd-26cb9f8b4b36" providerId="ADAL" clId="{567918F7-F0AD-4BA0-AA91-A4D8E5CF798B}"/>
    <pc:docChg chg="undo custSel addSld delSld modSld sldOrd">
      <pc:chgData name="Eleni Myrilla" userId="cdf65b8e-7ff0-428d-b6dd-26cb9f8b4b36" providerId="ADAL" clId="{567918F7-F0AD-4BA0-AA91-A4D8E5CF798B}" dt="2025-12-08T10:33:31.130" v="1451"/>
      <pc:docMkLst>
        <pc:docMk/>
      </pc:docMkLst>
      <pc:sldChg chg="modSp mod">
        <pc:chgData name="Eleni Myrilla" userId="cdf65b8e-7ff0-428d-b6dd-26cb9f8b4b36" providerId="ADAL" clId="{567918F7-F0AD-4BA0-AA91-A4D8E5CF798B}" dt="2025-12-08T10:32:08.696" v="1422" actId="20577"/>
        <pc:sldMkLst>
          <pc:docMk/>
          <pc:sldMk cId="3208478299" sldId="256"/>
        </pc:sldMkLst>
        <pc:spChg chg="mod">
          <ac:chgData name="Eleni Myrilla" userId="cdf65b8e-7ff0-428d-b6dd-26cb9f8b4b36" providerId="ADAL" clId="{567918F7-F0AD-4BA0-AA91-A4D8E5CF798B}" dt="2025-11-24T13:47:48.600" v="46" actId="20577"/>
          <ac:spMkLst>
            <pc:docMk/>
            <pc:sldMk cId="3208478299" sldId="256"/>
            <ac:spMk id="2" creationId="{A01AF717-BD24-BE22-F428-D64F5731307E}"/>
          </ac:spMkLst>
        </pc:spChg>
        <pc:spChg chg="mod">
          <ac:chgData name="Eleni Myrilla" userId="cdf65b8e-7ff0-428d-b6dd-26cb9f8b4b36" providerId="ADAL" clId="{567918F7-F0AD-4BA0-AA91-A4D8E5CF798B}" dt="2025-12-08T10:32:08.696" v="1422" actId="20577"/>
          <ac:spMkLst>
            <pc:docMk/>
            <pc:sldMk cId="3208478299" sldId="256"/>
            <ac:spMk id="3" creationId="{4C9F5D34-D07B-791D-26BE-F2A2D09406C5}"/>
          </ac:spMkLst>
        </pc:spChg>
      </pc:sldChg>
      <pc:sldChg chg="addSp delSp modSp mod">
        <pc:chgData name="Eleni Myrilla" userId="cdf65b8e-7ff0-428d-b6dd-26cb9f8b4b36" providerId="ADAL" clId="{567918F7-F0AD-4BA0-AA91-A4D8E5CF798B}" dt="2025-12-08T10:32:24.237" v="1428" actId="20577"/>
        <pc:sldMkLst>
          <pc:docMk/>
          <pc:sldMk cId="1458788599" sldId="257"/>
        </pc:sldMkLst>
        <pc:spChg chg="mod ord">
          <ac:chgData name="Eleni Myrilla" userId="cdf65b8e-7ff0-428d-b6dd-26cb9f8b4b36" providerId="ADAL" clId="{567918F7-F0AD-4BA0-AA91-A4D8E5CF798B}" dt="2025-11-24T14:18:31.613" v="257" actId="1076"/>
          <ac:spMkLst>
            <pc:docMk/>
            <pc:sldMk cId="1458788599" sldId="257"/>
            <ac:spMk id="2" creationId="{7B717096-4766-0EEF-0897-0FD4B50F47A5}"/>
          </ac:spMkLst>
        </pc:spChg>
        <pc:spChg chg="mod">
          <ac:chgData name="Eleni Myrilla" userId="cdf65b8e-7ff0-428d-b6dd-26cb9f8b4b36" providerId="ADAL" clId="{567918F7-F0AD-4BA0-AA91-A4D8E5CF798B}" dt="2025-11-24T14:23:25.245" v="266" actId="113"/>
          <ac:spMkLst>
            <pc:docMk/>
            <pc:sldMk cId="1458788599" sldId="257"/>
            <ac:spMk id="3" creationId="{2252E3BB-E34A-AF6C-B9BD-7574FAD17028}"/>
          </ac:spMkLst>
        </pc:spChg>
        <pc:spChg chg="mod">
          <ac:chgData name="Eleni Myrilla" userId="cdf65b8e-7ff0-428d-b6dd-26cb9f8b4b36" providerId="ADAL" clId="{567918F7-F0AD-4BA0-AA91-A4D8E5CF798B}" dt="2025-11-24T13:51:57.461" v="138" actId="1076"/>
          <ac:spMkLst>
            <pc:docMk/>
            <pc:sldMk cId="1458788599" sldId="257"/>
            <ac:spMk id="5" creationId="{93150829-627B-16E8-FEFA-3B8A9489ABC5}"/>
          </ac:spMkLst>
        </pc:spChg>
        <pc:spChg chg="add mod">
          <ac:chgData name="Eleni Myrilla" userId="cdf65b8e-7ff0-428d-b6dd-26cb9f8b4b36" providerId="ADAL" clId="{567918F7-F0AD-4BA0-AA91-A4D8E5CF798B}" dt="2025-12-08T10:32:24.237" v="1428" actId="20577"/>
          <ac:spMkLst>
            <pc:docMk/>
            <pc:sldMk cId="1458788599" sldId="257"/>
            <ac:spMk id="7" creationId="{82C43E78-D9B2-499A-4385-29A58545BEB2}"/>
          </ac:spMkLst>
        </pc:spChg>
        <pc:spChg chg="mod">
          <ac:chgData name="Eleni Myrilla" userId="cdf65b8e-7ff0-428d-b6dd-26cb9f8b4b36" providerId="ADAL" clId="{567918F7-F0AD-4BA0-AA91-A4D8E5CF798B}" dt="2025-11-24T13:57:34.195" v="240" actId="1076"/>
          <ac:spMkLst>
            <pc:docMk/>
            <pc:sldMk cId="1458788599" sldId="257"/>
            <ac:spMk id="10" creationId="{90E986EE-8D1B-0DCD-D847-6FD66EC72DAA}"/>
          </ac:spMkLst>
        </pc:spChg>
        <pc:spChg chg="add mod">
          <ac:chgData name="Eleni Myrilla" userId="cdf65b8e-7ff0-428d-b6dd-26cb9f8b4b36" providerId="ADAL" clId="{567918F7-F0AD-4BA0-AA91-A4D8E5CF798B}" dt="2025-11-24T14:18:23.302" v="256" actId="14100"/>
          <ac:spMkLst>
            <pc:docMk/>
            <pc:sldMk cId="1458788599" sldId="257"/>
            <ac:spMk id="11" creationId="{AD288EC6-ED44-E067-BC13-38B4334ACAA8}"/>
          </ac:spMkLst>
        </pc:spChg>
        <pc:spChg chg="mod">
          <ac:chgData name="Eleni Myrilla" userId="cdf65b8e-7ff0-428d-b6dd-26cb9f8b4b36" providerId="ADAL" clId="{567918F7-F0AD-4BA0-AA91-A4D8E5CF798B}" dt="2025-11-24T13:57:44.683" v="242" actId="1076"/>
          <ac:spMkLst>
            <pc:docMk/>
            <pc:sldMk cId="1458788599" sldId="257"/>
            <ac:spMk id="13" creationId="{973066C2-7A4C-7BE5-6CA6-17A3B1785DA1}"/>
          </ac:spMkLst>
        </pc:spChg>
        <pc:picChg chg="mod modCrop">
          <ac:chgData name="Eleni Myrilla" userId="cdf65b8e-7ff0-428d-b6dd-26cb9f8b4b36" providerId="ADAL" clId="{567918F7-F0AD-4BA0-AA91-A4D8E5CF798B}" dt="2025-11-24T13:57:32.262" v="239" actId="1076"/>
          <ac:picMkLst>
            <pc:docMk/>
            <pc:sldMk cId="1458788599" sldId="257"/>
            <ac:picMk id="9" creationId="{96A5237D-5963-1F1A-EB8C-9E864B19A84D}"/>
          </ac:picMkLst>
        </pc:picChg>
        <pc:picChg chg="mod">
          <ac:chgData name="Eleni Myrilla" userId="cdf65b8e-7ff0-428d-b6dd-26cb9f8b4b36" providerId="ADAL" clId="{567918F7-F0AD-4BA0-AA91-A4D8E5CF798B}" dt="2025-11-24T13:57:38.226" v="241" actId="1076"/>
          <ac:picMkLst>
            <pc:docMk/>
            <pc:sldMk cId="1458788599" sldId="257"/>
            <ac:picMk id="12" creationId="{5C4234AB-7C96-E7CE-B529-62F596EEC86A}"/>
          </ac:picMkLst>
        </pc:picChg>
        <pc:picChg chg="mod">
          <ac:chgData name="Eleni Myrilla" userId="cdf65b8e-7ff0-428d-b6dd-26cb9f8b4b36" providerId="ADAL" clId="{567918F7-F0AD-4BA0-AA91-A4D8E5CF798B}" dt="2025-11-24T13:57:47.875" v="243" actId="1076"/>
          <ac:picMkLst>
            <pc:docMk/>
            <pc:sldMk cId="1458788599" sldId="257"/>
            <ac:picMk id="15" creationId="{443A6524-34E1-F734-B3D9-03A6B8E8713F}"/>
          </ac:picMkLst>
        </pc:picChg>
      </pc:sldChg>
      <pc:sldChg chg="addSp delSp modSp mod ord">
        <pc:chgData name="Eleni Myrilla" userId="cdf65b8e-7ff0-428d-b6dd-26cb9f8b4b36" providerId="ADAL" clId="{567918F7-F0AD-4BA0-AA91-A4D8E5CF798B}" dt="2025-12-08T10:33:03.942" v="1442"/>
        <pc:sldMkLst>
          <pc:docMk/>
          <pc:sldMk cId="3759633027" sldId="262"/>
        </pc:sldMkLst>
        <pc:spChg chg="add del mod">
          <ac:chgData name="Eleni Myrilla" userId="cdf65b8e-7ff0-428d-b6dd-26cb9f8b4b36" providerId="ADAL" clId="{567918F7-F0AD-4BA0-AA91-A4D8E5CF798B}" dt="2025-12-08T10:33:03.609" v="1441" actId="478"/>
          <ac:spMkLst>
            <pc:docMk/>
            <pc:sldMk cId="3759633027" sldId="262"/>
            <ac:spMk id="2" creationId="{400E0ED2-69C3-D1C2-9566-1227897F5650}"/>
          </ac:spMkLst>
        </pc:spChg>
        <pc:spChg chg="mod">
          <ac:chgData name="Eleni Myrilla" userId="cdf65b8e-7ff0-428d-b6dd-26cb9f8b4b36" providerId="ADAL" clId="{567918F7-F0AD-4BA0-AA91-A4D8E5CF798B}" dt="2025-11-26T09:19:51.520" v="898" actId="113"/>
          <ac:spMkLst>
            <pc:docMk/>
            <pc:sldMk cId="3759633027" sldId="262"/>
            <ac:spMk id="3" creationId="{FF59EBD8-754D-34B0-8AB4-750E8CC03446}"/>
          </ac:spMkLst>
        </pc:spChg>
        <pc:spChg chg="add mod">
          <ac:chgData name="Eleni Myrilla" userId="cdf65b8e-7ff0-428d-b6dd-26cb9f8b4b36" providerId="ADAL" clId="{567918F7-F0AD-4BA0-AA91-A4D8E5CF798B}" dt="2025-12-08T10:33:03.942" v="1442"/>
          <ac:spMkLst>
            <pc:docMk/>
            <pc:sldMk cId="3759633027" sldId="262"/>
            <ac:spMk id="4" creationId="{2AE35F29-BEA5-3D8C-3931-D1891DFEE0AD}"/>
          </ac:spMkLst>
        </pc:spChg>
        <pc:spChg chg="add mod">
          <ac:chgData name="Eleni Myrilla" userId="cdf65b8e-7ff0-428d-b6dd-26cb9f8b4b36" providerId="ADAL" clId="{567918F7-F0AD-4BA0-AA91-A4D8E5CF798B}" dt="2025-11-24T20:37:11.837" v="649"/>
          <ac:spMkLst>
            <pc:docMk/>
            <pc:sldMk cId="3759633027" sldId="262"/>
            <ac:spMk id="7" creationId="{FF3151FB-A3A0-6F54-4454-7205C6ADB599}"/>
          </ac:spMkLst>
        </pc:spChg>
        <pc:spChg chg="add mod">
          <ac:chgData name="Eleni Myrilla" userId="cdf65b8e-7ff0-428d-b6dd-26cb9f8b4b36" providerId="ADAL" clId="{567918F7-F0AD-4BA0-AA91-A4D8E5CF798B}" dt="2025-11-24T20:37:38.551" v="662" actId="20577"/>
          <ac:spMkLst>
            <pc:docMk/>
            <pc:sldMk cId="3759633027" sldId="262"/>
            <ac:spMk id="9" creationId="{23976346-88B4-0580-6CCE-4B24923A1DAA}"/>
          </ac:spMkLst>
        </pc:spChg>
        <pc:spChg chg="add mod">
          <ac:chgData name="Eleni Myrilla" userId="cdf65b8e-7ff0-428d-b6dd-26cb9f8b4b36" providerId="ADAL" clId="{567918F7-F0AD-4BA0-AA91-A4D8E5CF798B}" dt="2025-11-24T20:39:14.068" v="679"/>
          <ac:spMkLst>
            <pc:docMk/>
            <pc:sldMk cId="3759633027" sldId="262"/>
            <ac:spMk id="14" creationId="{370A00B5-0FB9-2306-7846-2CF49274BF99}"/>
          </ac:spMkLst>
        </pc:spChg>
      </pc:sldChg>
      <pc:sldChg chg="addSp delSp modSp mod ord">
        <pc:chgData name="Eleni Myrilla" userId="cdf65b8e-7ff0-428d-b6dd-26cb9f8b4b36" providerId="ADAL" clId="{567918F7-F0AD-4BA0-AA91-A4D8E5CF798B}" dt="2025-12-08T10:32:57.761" v="1440"/>
        <pc:sldMkLst>
          <pc:docMk/>
          <pc:sldMk cId="630955708" sldId="263"/>
        </pc:sldMkLst>
        <pc:spChg chg="mod">
          <ac:chgData name="Eleni Myrilla" userId="cdf65b8e-7ff0-428d-b6dd-26cb9f8b4b36" providerId="ADAL" clId="{567918F7-F0AD-4BA0-AA91-A4D8E5CF798B}" dt="2025-11-26T09:55:56.367" v="1360" actId="2711"/>
          <ac:spMkLst>
            <pc:docMk/>
            <pc:sldMk cId="630955708" sldId="263"/>
            <ac:spMk id="2" creationId="{6B5D41D3-3D52-FD3E-806D-1A2999F05980}"/>
          </ac:spMkLst>
        </pc:spChg>
        <pc:spChg chg="mod">
          <ac:chgData name="Eleni Myrilla" userId="cdf65b8e-7ff0-428d-b6dd-26cb9f8b4b36" providerId="ADAL" clId="{567918F7-F0AD-4BA0-AA91-A4D8E5CF798B}" dt="2025-11-26T09:56:07.076" v="1361" actId="2711"/>
          <ac:spMkLst>
            <pc:docMk/>
            <pc:sldMk cId="630955708" sldId="263"/>
            <ac:spMk id="3" creationId="{9205422C-0F1B-21F9-1155-AF20F9E0F7AB}"/>
          </ac:spMkLst>
        </pc:spChg>
        <pc:spChg chg="add del mod">
          <ac:chgData name="Eleni Myrilla" userId="cdf65b8e-7ff0-428d-b6dd-26cb9f8b4b36" providerId="ADAL" clId="{567918F7-F0AD-4BA0-AA91-A4D8E5CF798B}" dt="2025-12-08T10:32:57.368" v="1439" actId="478"/>
          <ac:spMkLst>
            <pc:docMk/>
            <pc:sldMk cId="630955708" sldId="263"/>
            <ac:spMk id="4" creationId="{ACCDD52A-6E41-9385-02CA-39B37E891EC3}"/>
          </ac:spMkLst>
        </pc:spChg>
        <pc:spChg chg="add mod">
          <ac:chgData name="Eleni Myrilla" userId="cdf65b8e-7ff0-428d-b6dd-26cb9f8b4b36" providerId="ADAL" clId="{567918F7-F0AD-4BA0-AA91-A4D8E5CF798B}" dt="2025-12-08T10:32:57.761" v="1440"/>
          <ac:spMkLst>
            <pc:docMk/>
            <pc:sldMk cId="630955708" sldId="263"/>
            <ac:spMk id="5" creationId="{AA21A27D-86B2-5F93-0CE2-E80CAA8E8F14}"/>
          </ac:spMkLst>
        </pc:spChg>
        <pc:spChg chg="mod">
          <ac:chgData name="Eleni Myrilla" userId="cdf65b8e-7ff0-428d-b6dd-26cb9f8b4b36" providerId="ADAL" clId="{567918F7-F0AD-4BA0-AA91-A4D8E5CF798B}" dt="2025-11-26T09:56:17.145" v="1362" actId="2711"/>
          <ac:spMkLst>
            <pc:docMk/>
            <pc:sldMk cId="630955708" sldId="263"/>
            <ac:spMk id="7" creationId="{73CAE537-FD6B-43E0-2017-1A7A32F1A8E0}"/>
          </ac:spMkLst>
        </pc:spChg>
        <pc:spChg chg="mod">
          <ac:chgData name="Eleni Myrilla" userId="cdf65b8e-7ff0-428d-b6dd-26cb9f8b4b36" providerId="ADAL" clId="{567918F7-F0AD-4BA0-AA91-A4D8E5CF798B}" dt="2025-11-26T09:56:32.237" v="1364" actId="1076"/>
          <ac:spMkLst>
            <pc:docMk/>
            <pc:sldMk cId="630955708" sldId="263"/>
            <ac:spMk id="8" creationId="{E26C5CC5-8194-DF4A-23C3-801ADC69D873}"/>
          </ac:spMkLst>
        </pc:spChg>
        <pc:spChg chg="add mod">
          <ac:chgData name="Eleni Myrilla" userId="cdf65b8e-7ff0-428d-b6dd-26cb9f8b4b36" providerId="ADAL" clId="{567918F7-F0AD-4BA0-AA91-A4D8E5CF798B}" dt="2025-11-26T09:55:42.518" v="1359"/>
          <ac:spMkLst>
            <pc:docMk/>
            <pc:sldMk cId="630955708" sldId="263"/>
            <ac:spMk id="10" creationId="{F344D864-642F-0130-3A5A-E88797E5728D}"/>
          </ac:spMkLst>
        </pc:spChg>
      </pc:sldChg>
      <pc:sldChg chg="addSp delSp modSp add del mod ord modShow">
        <pc:chgData name="Eleni Myrilla" userId="cdf65b8e-7ff0-428d-b6dd-26cb9f8b4b36" providerId="ADAL" clId="{567918F7-F0AD-4BA0-AA91-A4D8E5CF798B}" dt="2025-12-08T10:33:13.061" v="1445" actId="2696"/>
        <pc:sldMkLst>
          <pc:docMk/>
          <pc:sldMk cId="4054239711" sldId="277"/>
        </pc:sldMkLst>
        <pc:spChg chg="add mod">
          <ac:chgData name="Eleni Myrilla" userId="cdf65b8e-7ff0-428d-b6dd-26cb9f8b4b36" providerId="ADAL" clId="{567918F7-F0AD-4BA0-AA91-A4D8E5CF798B}" dt="2025-12-02T08:53:07.503" v="1396"/>
          <ac:spMkLst>
            <pc:docMk/>
            <pc:sldMk cId="4054239711" sldId="277"/>
            <ac:spMk id="2" creationId="{FEF32CBD-F42C-E00C-97CC-5B5CC355F09E}"/>
          </ac:spMkLst>
        </pc:spChg>
        <pc:spChg chg="mod">
          <ac:chgData name="Eleni Myrilla" userId="cdf65b8e-7ff0-428d-b6dd-26cb9f8b4b36" providerId="ADAL" clId="{567918F7-F0AD-4BA0-AA91-A4D8E5CF798B}" dt="2025-11-24T20:36:17.314" v="642" actId="207"/>
          <ac:spMkLst>
            <pc:docMk/>
            <pc:sldMk cId="4054239711" sldId="277"/>
            <ac:spMk id="3" creationId="{B84E0361-8FE5-0C47-77AC-C6ADDCAFF05E}"/>
          </ac:spMkLst>
        </pc:spChg>
        <pc:spChg chg="add mod">
          <ac:chgData name="Eleni Myrilla" userId="cdf65b8e-7ff0-428d-b6dd-26cb9f8b4b36" providerId="ADAL" clId="{567918F7-F0AD-4BA0-AA91-A4D8E5CF798B}" dt="2025-11-24T20:35:42.102" v="638" actId="207"/>
          <ac:spMkLst>
            <pc:docMk/>
            <pc:sldMk cId="4054239711" sldId="277"/>
            <ac:spMk id="5" creationId="{A5B7340F-6794-7EF7-D333-7028B9F180D0}"/>
          </ac:spMkLst>
        </pc:spChg>
        <pc:spChg chg="mod">
          <ac:chgData name="Eleni Myrilla" userId="cdf65b8e-7ff0-428d-b6dd-26cb9f8b4b36" providerId="ADAL" clId="{567918F7-F0AD-4BA0-AA91-A4D8E5CF798B}" dt="2025-11-24T20:36:38.921" v="646" actId="1076"/>
          <ac:spMkLst>
            <pc:docMk/>
            <pc:sldMk cId="4054239711" sldId="277"/>
            <ac:spMk id="11" creationId="{37F517DD-DD69-EA01-99F2-D856C705C00D}"/>
          </ac:spMkLst>
        </pc:spChg>
        <pc:spChg chg="add mod ord">
          <ac:chgData name="Eleni Myrilla" userId="cdf65b8e-7ff0-428d-b6dd-26cb9f8b4b36" providerId="ADAL" clId="{567918F7-F0AD-4BA0-AA91-A4D8E5CF798B}" dt="2025-11-24T20:35:36.337" v="637" actId="167"/>
          <ac:spMkLst>
            <pc:docMk/>
            <pc:sldMk cId="4054239711" sldId="277"/>
            <ac:spMk id="12" creationId="{19068DDA-38EB-25C5-2A85-D945E364612F}"/>
          </ac:spMkLst>
        </pc:spChg>
        <pc:picChg chg="mod">
          <ac:chgData name="Eleni Myrilla" userId="cdf65b8e-7ff0-428d-b6dd-26cb9f8b4b36" providerId="ADAL" clId="{567918F7-F0AD-4BA0-AA91-A4D8E5CF798B}" dt="2025-11-25T22:35:20.484" v="767" actId="1440"/>
          <ac:picMkLst>
            <pc:docMk/>
            <pc:sldMk cId="4054239711" sldId="277"/>
            <ac:picMk id="8" creationId="{E6D3C553-0FF7-830B-7AE7-5EC169BF053D}"/>
          </ac:picMkLst>
        </pc:picChg>
        <pc:picChg chg="mod">
          <ac:chgData name="Eleni Myrilla" userId="cdf65b8e-7ff0-428d-b6dd-26cb9f8b4b36" providerId="ADAL" clId="{567918F7-F0AD-4BA0-AA91-A4D8E5CF798B}" dt="2025-11-25T22:35:24.054" v="768" actId="1440"/>
          <ac:picMkLst>
            <pc:docMk/>
            <pc:sldMk cId="4054239711" sldId="277"/>
            <ac:picMk id="9" creationId="{87183284-738C-A058-28CF-42EBB8ACF5C4}"/>
          </ac:picMkLst>
        </pc:picChg>
      </pc:sldChg>
      <pc:sldChg chg="addSp delSp modSp add mod">
        <pc:chgData name="Eleni Myrilla" userId="cdf65b8e-7ff0-428d-b6dd-26cb9f8b4b36" providerId="ADAL" clId="{567918F7-F0AD-4BA0-AA91-A4D8E5CF798B}" dt="2025-12-08T10:32:34.529" v="1430"/>
        <pc:sldMkLst>
          <pc:docMk/>
          <pc:sldMk cId="3101002773" sldId="278"/>
        </pc:sldMkLst>
        <pc:spChg chg="mod">
          <ac:chgData name="Eleni Myrilla" userId="cdf65b8e-7ff0-428d-b6dd-26cb9f8b4b36" providerId="ADAL" clId="{567918F7-F0AD-4BA0-AA91-A4D8E5CF798B}" dt="2025-11-24T14:56:47.045" v="521" actId="1076"/>
          <ac:spMkLst>
            <pc:docMk/>
            <pc:sldMk cId="3101002773" sldId="278"/>
            <ac:spMk id="2" creationId="{4A71225C-4112-8914-5B0F-35133A4DC6D7}"/>
          </ac:spMkLst>
        </pc:spChg>
        <pc:spChg chg="add del mod">
          <ac:chgData name="Eleni Myrilla" userId="cdf65b8e-7ff0-428d-b6dd-26cb9f8b4b36" providerId="ADAL" clId="{567918F7-F0AD-4BA0-AA91-A4D8E5CF798B}" dt="2025-12-08T10:32:34.011" v="1429" actId="478"/>
          <ac:spMkLst>
            <pc:docMk/>
            <pc:sldMk cId="3101002773" sldId="278"/>
            <ac:spMk id="3" creationId="{A7F9C09A-A994-C3FF-E30A-5194DA50BDB3}"/>
          </ac:spMkLst>
        </pc:spChg>
        <pc:spChg chg="add mod">
          <ac:chgData name="Eleni Myrilla" userId="cdf65b8e-7ff0-428d-b6dd-26cb9f8b4b36" providerId="ADAL" clId="{567918F7-F0AD-4BA0-AA91-A4D8E5CF798B}" dt="2025-11-25T22:07:33.437" v="687" actId="1076"/>
          <ac:spMkLst>
            <pc:docMk/>
            <pc:sldMk cId="3101002773" sldId="278"/>
            <ac:spMk id="4" creationId="{9C1A53BA-0D01-D231-07FB-F2D9628C5454}"/>
          </ac:spMkLst>
        </pc:spChg>
        <pc:spChg chg="add mod">
          <ac:chgData name="Eleni Myrilla" userId="cdf65b8e-7ff0-428d-b6dd-26cb9f8b4b36" providerId="ADAL" clId="{567918F7-F0AD-4BA0-AA91-A4D8E5CF798B}" dt="2025-12-08T10:32:34.529" v="1430"/>
          <ac:spMkLst>
            <pc:docMk/>
            <pc:sldMk cId="3101002773" sldId="278"/>
            <ac:spMk id="7" creationId="{2935DE0C-C656-7417-828F-448DE30D6167}"/>
          </ac:spMkLst>
        </pc:spChg>
        <pc:spChg chg="mod">
          <ac:chgData name="Eleni Myrilla" userId="cdf65b8e-7ff0-428d-b6dd-26cb9f8b4b36" providerId="ADAL" clId="{567918F7-F0AD-4BA0-AA91-A4D8E5CF798B}" dt="2025-11-24T14:56:39.599" v="520" actId="1076"/>
          <ac:spMkLst>
            <pc:docMk/>
            <pc:sldMk cId="3101002773" sldId="278"/>
            <ac:spMk id="11" creationId="{C076342E-6619-B80A-B6B3-287CAF709275}"/>
          </ac:spMkLst>
        </pc:spChg>
        <pc:spChg chg="add mod">
          <ac:chgData name="Eleni Myrilla" userId="cdf65b8e-7ff0-428d-b6dd-26cb9f8b4b36" providerId="ADAL" clId="{567918F7-F0AD-4BA0-AA91-A4D8E5CF798B}" dt="2025-11-25T22:07:48.876" v="690" actId="1076"/>
          <ac:spMkLst>
            <pc:docMk/>
            <pc:sldMk cId="3101002773" sldId="278"/>
            <ac:spMk id="20" creationId="{DBA15FD7-5036-1D02-24F9-6389B73022CD}"/>
          </ac:spMkLst>
        </pc:spChg>
        <pc:spChg chg="add mod">
          <ac:chgData name="Eleni Myrilla" userId="cdf65b8e-7ff0-428d-b6dd-26cb9f8b4b36" providerId="ADAL" clId="{567918F7-F0AD-4BA0-AA91-A4D8E5CF798B}" dt="2025-11-25T22:07:56.835" v="691" actId="1076"/>
          <ac:spMkLst>
            <pc:docMk/>
            <pc:sldMk cId="3101002773" sldId="278"/>
            <ac:spMk id="21" creationId="{21ADC445-B297-CA87-31E6-8EA87B682FE0}"/>
          </ac:spMkLst>
        </pc:spChg>
        <pc:spChg chg="add mod">
          <ac:chgData name="Eleni Myrilla" userId="cdf65b8e-7ff0-428d-b6dd-26cb9f8b4b36" providerId="ADAL" clId="{567918F7-F0AD-4BA0-AA91-A4D8E5CF798B}" dt="2025-11-25T22:07:39.546" v="688" actId="1076"/>
          <ac:spMkLst>
            <pc:docMk/>
            <pc:sldMk cId="3101002773" sldId="278"/>
            <ac:spMk id="22" creationId="{B2BAF519-B4BF-3860-C5BC-3BF3D81CB142}"/>
          </ac:spMkLst>
        </pc:spChg>
        <pc:spChg chg="add mod">
          <ac:chgData name="Eleni Myrilla" userId="cdf65b8e-7ff0-428d-b6dd-26cb9f8b4b36" providerId="ADAL" clId="{567918F7-F0AD-4BA0-AA91-A4D8E5CF798B}" dt="2025-11-24T15:00:06.990" v="571" actId="1076"/>
          <ac:spMkLst>
            <pc:docMk/>
            <pc:sldMk cId="3101002773" sldId="278"/>
            <ac:spMk id="23" creationId="{2BA37D1B-E0EF-A02E-DBEC-F738DF273972}"/>
          </ac:spMkLst>
        </pc:spChg>
        <pc:picChg chg="add mod">
          <ac:chgData name="Eleni Myrilla" userId="cdf65b8e-7ff0-428d-b6dd-26cb9f8b4b36" providerId="ADAL" clId="{567918F7-F0AD-4BA0-AA91-A4D8E5CF798B}" dt="2025-11-25T22:08:09.187" v="693" actId="1076"/>
          <ac:picMkLst>
            <pc:docMk/>
            <pc:sldMk cId="3101002773" sldId="278"/>
            <ac:picMk id="17" creationId="{AE70D3CC-059C-4B85-9818-E8D58FB0E639}"/>
          </ac:picMkLst>
        </pc:picChg>
      </pc:sldChg>
      <pc:sldChg chg="addSp delSp modSp add mod ord modAnim">
        <pc:chgData name="Eleni Myrilla" userId="cdf65b8e-7ff0-428d-b6dd-26cb9f8b4b36" providerId="ADAL" clId="{567918F7-F0AD-4BA0-AA91-A4D8E5CF798B}" dt="2025-12-08T10:32:41.622" v="1434"/>
        <pc:sldMkLst>
          <pc:docMk/>
          <pc:sldMk cId="2676685518" sldId="279"/>
        </pc:sldMkLst>
        <pc:spChg chg="mod">
          <ac:chgData name="Eleni Myrilla" userId="cdf65b8e-7ff0-428d-b6dd-26cb9f8b4b36" providerId="ADAL" clId="{567918F7-F0AD-4BA0-AA91-A4D8E5CF798B}" dt="2025-11-25T22:14:47.426" v="714" actId="1076"/>
          <ac:spMkLst>
            <pc:docMk/>
            <pc:sldMk cId="2676685518" sldId="279"/>
            <ac:spMk id="2" creationId="{41720C3B-B190-EA8E-9A8B-81B9E6685580}"/>
          </ac:spMkLst>
        </pc:spChg>
        <pc:spChg chg="add del mod">
          <ac:chgData name="Eleni Myrilla" userId="cdf65b8e-7ff0-428d-b6dd-26cb9f8b4b36" providerId="ADAL" clId="{567918F7-F0AD-4BA0-AA91-A4D8E5CF798B}" dt="2025-12-08T10:32:41.175" v="1433" actId="478"/>
          <ac:spMkLst>
            <pc:docMk/>
            <pc:sldMk cId="2676685518" sldId="279"/>
            <ac:spMk id="3" creationId="{258A98B2-5E76-E374-EFF5-8B1E4556D64C}"/>
          </ac:spMkLst>
        </pc:spChg>
        <pc:spChg chg="add mod">
          <ac:chgData name="Eleni Myrilla" userId="cdf65b8e-7ff0-428d-b6dd-26cb9f8b4b36" providerId="ADAL" clId="{567918F7-F0AD-4BA0-AA91-A4D8E5CF798B}" dt="2025-12-08T10:32:41.622" v="1434"/>
          <ac:spMkLst>
            <pc:docMk/>
            <pc:sldMk cId="2676685518" sldId="279"/>
            <ac:spMk id="4" creationId="{123EE0DA-32A8-432D-CE03-2D1418DAD7BF}"/>
          </ac:spMkLst>
        </pc:spChg>
        <pc:spChg chg="mod">
          <ac:chgData name="Eleni Myrilla" userId="cdf65b8e-7ff0-428d-b6dd-26cb9f8b4b36" providerId="ADAL" clId="{567918F7-F0AD-4BA0-AA91-A4D8E5CF798B}" dt="2025-11-25T22:15:19.053" v="716" actId="14100"/>
          <ac:spMkLst>
            <pc:docMk/>
            <pc:sldMk cId="2676685518" sldId="279"/>
            <ac:spMk id="11" creationId="{C77497A2-DBC1-752E-A807-1B4775EAB196}"/>
          </ac:spMkLst>
        </pc:spChg>
        <pc:spChg chg="add mod">
          <ac:chgData name="Eleni Myrilla" userId="cdf65b8e-7ff0-428d-b6dd-26cb9f8b4b36" providerId="ADAL" clId="{567918F7-F0AD-4BA0-AA91-A4D8E5CF798B}" dt="2025-11-25T22:13:32.394" v="704" actId="1076"/>
          <ac:spMkLst>
            <pc:docMk/>
            <pc:sldMk cId="2676685518" sldId="279"/>
            <ac:spMk id="14" creationId="{DA1594DB-9E74-D0FE-B8D1-40C679B9B791}"/>
          </ac:spMkLst>
        </pc:spChg>
        <pc:picChg chg="add mod">
          <ac:chgData name="Eleni Myrilla" userId="cdf65b8e-7ff0-428d-b6dd-26cb9f8b4b36" providerId="ADAL" clId="{567918F7-F0AD-4BA0-AA91-A4D8E5CF798B}" dt="2025-11-25T22:13:36.215" v="705" actId="1076"/>
          <ac:picMkLst>
            <pc:docMk/>
            <pc:sldMk cId="2676685518" sldId="279"/>
            <ac:picMk id="16" creationId="{C6CB1232-0DC9-D19F-5BD9-6FD8DD4D42DF}"/>
          </ac:picMkLst>
        </pc:picChg>
      </pc:sldChg>
      <pc:sldChg chg="addSp delSp modSp add mod ord">
        <pc:chgData name="Eleni Myrilla" userId="cdf65b8e-7ff0-428d-b6dd-26cb9f8b4b36" providerId="ADAL" clId="{567918F7-F0AD-4BA0-AA91-A4D8E5CF798B}" dt="2025-12-02T08:53:33.223" v="1401" actId="478"/>
        <pc:sldMkLst>
          <pc:docMk/>
          <pc:sldMk cId="2267719668" sldId="281"/>
        </pc:sldMkLst>
      </pc:sldChg>
      <pc:sldChg chg="addSp delSp modSp add mod ord delAnim">
        <pc:chgData name="Eleni Myrilla" userId="cdf65b8e-7ff0-428d-b6dd-26cb9f8b4b36" providerId="ADAL" clId="{567918F7-F0AD-4BA0-AA91-A4D8E5CF798B}" dt="2025-12-08T10:32:53.247" v="1438"/>
        <pc:sldMkLst>
          <pc:docMk/>
          <pc:sldMk cId="2017345303" sldId="282"/>
        </pc:sldMkLst>
        <pc:spChg chg="mod">
          <ac:chgData name="Eleni Myrilla" userId="cdf65b8e-7ff0-428d-b6dd-26cb9f8b4b36" providerId="ADAL" clId="{567918F7-F0AD-4BA0-AA91-A4D8E5CF798B}" dt="2025-11-25T22:14:26.782" v="711" actId="1076"/>
          <ac:spMkLst>
            <pc:docMk/>
            <pc:sldMk cId="2017345303" sldId="282"/>
            <ac:spMk id="2" creationId="{E3A1FC31-85C9-6CAC-AE11-6400ADA2A103}"/>
          </ac:spMkLst>
        </pc:spChg>
        <pc:spChg chg="add mod">
          <ac:chgData name="Eleni Myrilla" userId="cdf65b8e-7ff0-428d-b6dd-26cb9f8b4b36" providerId="ADAL" clId="{567918F7-F0AD-4BA0-AA91-A4D8E5CF798B}" dt="2025-12-08T10:32:53.247" v="1438"/>
          <ac:spMkLst>
            <pc:docMk/>
            <pc:sldMk cId="2017345303" sldId="282"/>
            <ac:spMk id="3" creationId="{A884E400-7E2C-BC6E-3F6D-71B4990F2BF5}"/>
          </ac:spMkLst>
        </pc:spChg>
        <pc:spChg chg="add del mod">
          <ac:chgData name="Eleni Myrilla" userId="cdf65b8e-7ff0-428d-b6dd-26cb9f8b4b36" providerId="ADAL" clId="{567918F7-F0AD-4BA0-AA91-A4D8E5CF798B}" dt="2025-12-08T10:32:52.843" v="1437" actId="478"/>
          <ac:spMkLst>
            <pc:docMk/>
            <pc:sldMk cId="2017345303" sldId="282"/>
            <ac:spMk id="4" creationId="{EE1011A0-1977-275C-032F-24A0EBFE8AE7}"/>
          </ac:spMkLst>
        </pc:spChg>
        <pc:spChg chg="add mod">
          <ac:chgData name="Eleni Myrilla" userId="cdf65b8e-7ff0-428d-b6dd-26cb9f8b4b36" providerId="ADAL" clId="{567918F7-F0AD-4BA0-AA91-A4D8E5CF798B}" dt="2025-11-25T22:17:06.970" v="735" actId="113"/>
          <ac:spMkLst>
            <pc:docMk/>
            <pc:sldMk cId="2017345303" sldId="282"/>
            <ac:spMk id="8" creationId="{B73F4A52-D1E8-B5E4-301B-15FAF6C731F1}"/>
          </ac:spMkLst>
        </pc:spChg>
        <pc:spChg chg="mod">
          <ac:chgData name="Eleni Myrilla" userId="cdf65b8e-7ff0-428d-b6dd-26cb9f8b4b36" providerId="ADAL" clId="{567918F7-F0AD-4BA0-AA91-A4D8E5CF798B}" dt="2025-11-25T22:15:09.604" v="715" actId="14100"/>
          <ac:spMkLst>
            <pc:docMk/>
            <pc:sldMk cId="2017345303" sldId="282"/>
            <ac:spMk id="11" creationId="{A8FC9438-4F18-F581-2E61-2071EF42F1E1}"/>
          </ac:spMkLst>
        </pc:spChg>
        <pc:picChg chg="add mod">
          <ac:chgData name="Eleni Myrilla" userId="cdf65b8e-7ff0-428d-b6dd-26cb9f8b4b36" providerId="ADAL" clId="{567918F7-F0AD-4BA0-AA91-A4D8E5CF798B}" dt="2025-11-25T22:33:00.938" v="745" actId="1076"/>
          <ac:picMkLst>
            <pc:docMk/>
            <pc:sldMk cId="2017345303" sldId="282"/>
            <ac:picMk id="10" creationId="{1DBFBA6D-AE88-423D-2F77-FBC63BA699F7}"/>
          </ac:picMkLst>
        </pc:picChg>
        <pc:picChg chg="add mod">
          <ac:chgData name="Eleni Myrilla" userId="cdf65b8e-7ff0-428d-b6dd-26cb9f8b4b36" providerId="ADAL" clId="{567918F7-F0AD-4BA0-AA91-A4D8E5CF798B}" dt="2025-11-25T22:33:04.062" v="746" actId="1076"/>
          <ac:picMkLst>
            <pc:docMk/>
            <pc:sldMk cId="2017345303" sldId="282"/>
            <ac:picMk id="12" creationId="{37C23141-C070-EBD1-0D35-BEB9FD805FFD}"/>
          </ac:picMkLst>
        </pc:picChg>
      </pc:sldChg>
      <pc:sldChg chg="addSp delSp modSp add mod ord">
        <pc:chgData name="Eleni Myrilla" userId="cdf65b8e-7ff0-428d-b6dd-26cb9f8b4b36" providerId="ADAL" clId="{567918F7-F0AD-4BA0-AA91-A4D8E5CF798B}" dt="2025-12-08T10:32:47.891" v="1436"/>
        <pc:sldMkLst>
          <pc:docMk/>
          <pc:sldMk cId="1228265109" sldId="283"/>
        </pc:sldMkLst>
        <pc:spChg chg="mod">
          <ac:chgData name="Eleni Myrilla" userId="cdf65b8e-7ff0-428d-b6dd-26cb9f8b4b36" providerId="ADAL" clId="{567918F7-F0AD-4BA0-AA91-A4D8E5CF798B}" dt="2025-11-25T22:34:12.212" v="751" actId="20577"/>
          <ac:spMkLst>
            <pc:docMk/>
            <pc:sldMk cId="1228265109" sldId="283"/>
            <ac:spMk id="2" creationId="{842E6DD5-08CF-7DC9-8DE9-8FD5CE006E3C}"/>
          </ac:spMkLst>
        </pc:spChg>
        <pc:spChg chg="add del mod">
          <ac:chgData name="Eleni Myrilla" userId="cdf65b8e-7ff0-428d-b6dd-26cb9f8b4b36" providerId="ADAL" clId="{567918F7-F0AD-4BA0-AA91-A4D8E5CF798B}" dt="2025-12-08T10:32:47.496" v="1435" actId="478"/>
          <ac:spMkLst>
            <pc:docMk/>
            <pc:sldMk cId="1228265109" sldId="283"/>
            <ac:spMk id="3" creationId="{5E753742-1482-94AC-3060-ADB66A994D38}"/>
          </ac:spMkLst>
        </pc:spChg>
        <pc:spChg chg="add mod">
          <ac:chgData name="Eleni Myrilla" userId="cdf65b8e-7ff0-428d-b6dd-26cb9f8b4b36" providerId="ADAL" clId="{567918F7-F0AD-4BA0-AA91-A4D8E5CF798B}" dt="2025-12-08T10:32:47.891" v="1436"/>
          <ac:spMkLst>
            <pc:docMk/>
            <pc:sldMk cId="1228265109" sldId="283"/>
            <ac:spMk id="4" creationId="{8E04AF6E-5E65-A797-35FA-AD7241CA2566}"/>
          </ac:spMkLst>
        </pc:spChg>
        <pc:picChg chg="add mod">
          <ac:chgData name="Eleni Myrilla" userId="cdf65b8e-7ff0-428d-b6dd-26cb9f8b4b36" providerId="ADAL" clId="{567918F7-F0AD-4BA0-AA91-A4D8E5CF798B}" dt="2025-11-25T22:34:42.022" v="759" actId="1076"/>
          <ac:picMkLst>
            <pc:docMk/>
            <pc:sldMk cId="1228265109" sldId="283"/>
            <ac:picMk id="9" creationId="{5B4EEAA4-7AF7-6D3E-E579-8979DBD0B96F}"/>
          </ac:picMkLst>
        </pc:picChg>
      </pc:sldChg>
      <pc:sldChg chg="addSp delSp modSp add mod ord">
        <pc:chgData name="Eleni Myrilla" userId="cdf65b8e-7ff0-428d-b6dd-26cb9f8b4b36" providerId="ADAL" clId="{567918F7-F0AD-4BA0-AA91-A4D8E5CF798B}" dt="2025-12-08T10:32:38.033" v="1432"/>
        <pc:sldMkLst>
          <pc:docMk/>
          <pc:sldMk cId="1141357347" sldId="284"/>
        </pc:sldMkLst>
        <pc:spChg chg="mod">
          <ac:chgData name="Eleni Myrilla" userId="cdf65b8e-7ff0-428d-b6dd-26cb9f8b4b36" providerId="ADAL" clId="{567918F7-F0AD-4BA0-AA91-A4D8E5CF798B}" dt="2025-11-26T09:06:52.041" v="778"/>
          <ac:spMkLst>
            <pc:docMk/>
            <pc:sldMk cId="1141357347" sldId="284"/>
            <ac:spMk id="2" creationId="{E92B0429-3B6F-5303-F747-3F17F9FBEDEF}"/>
          </ac:spMkLst>
        </pc:spChg>
        <pc:spChg chg="mod">
          <ac:chgData name="Eleni Myrilla" userId="cdf65b8e-7ff0-428d-b6dd-26cb9f8b4b36" providerId="ADAL" clId="{567918F7-F0AD-4BA0-AA91-A4D8E5CF798B}" dt="2025-11-26T09:09:47.563" v="835" actId="1076"/>
          <ac:spMkLst>
            <pc:docMk/>
            <pc:sldMk cId="1141357347" sldId="284"/>
            <ac:spMk id="3" creationId="{1B321F0F-0B42-2949-42C8-90FDCA96065F}"/>
          </ac:spMkLst>
        </pc:spChg>
        <pc:spChg chg="add mod">
          <ac:chgData name="Eleni Myrilla" userId="cdf65b8e-7ff0-428d-b6dd-26cb9f8b4b36" providerId="ADAL" clId="{567918F7-F0AD-4BA0-AA91-A4D8E5CF798B}" dt="2025-11-26T09:14:41.069" v="878" actId="113"/>
          <ac:spMkLst>
            <pc:docMk/>
            <pc:sldMk cId="1141357347" sldId="284"/>
            <ac:spMk id="4" creationId="{29C4D388-7F6D-6F24-89B2-5329A27B9981}"/>
          </ac:spMkLst>
        </pc:spChg>
        <pc:spChg chg="add mod">
          <ac:chgData name="Eleni Myrilla" userId="cdf65b8e-7ff0-428d-b6dd-26cb9f8b4b36" providerId="ADAL" clId="{567918F7-F0AD-4BA0-AA91-A4D8E5CF798B}" dt="2025-12-08T10:32:38.033" v="1432"/>
          <ac:spMkLst>
            <pc:docMk/>
            <pc:sldMk cId="1141357347" sldId="284"/>
            <ac:spMk id="7" creationId="{3F7BE2E0-2770-48DC-C539-BA5D189D6A7F}"/>
          </ac:spMkLst>
        </pc:spChg>
        <pc:spChg chg="add del mod">
          <ac:chgData name="Eleni Myrilla" userId="cdf65b8e-7ff0-428d-b6dd-26cb9f8b4b36" providerId="ADAL" clId="{567918F7-F0AD-4BA0-AA91-A4D8E5CF798B}" dt="2025-12-08T10:32:37.594" v="1431" actId="478"/>
          <ac:spMkLst>
            <pc:docMk/>
            <pc:sldMk cId="1141357347" sldId="284"/>
            <ac:spMk id="8" creationId="{BA187048-EBAC-5071-0D6E-3D25847726B6}"/>
          </ac:spMkLst>
        </pc:spChg>
      </pc:sldChg>
      <pc:sldChg chg="addSp delSp modSp add mod">
        <pc:chgData name="Eleni Myrilla" userId="cdf65b8e-7ff0-428d-b6dd-26cb9f8b4b36" providerId="ADAL" clId="{567918F7-F0AD-4BA0-AA91-A4D8E5CF798B}" dt="2025-12-08T10:33:09.599" v="1444"/>
        <pc:sldMkLst>
          <pc:docMk/>
          <pc:sldMk cId="825325509" sldId="285"/>
        </pc:sldMkLst>
        <pc:spChg chg="mod">
          <ac:chgData name="Eleni Myrilla" userId="cdf65b8e-7ff0-428d-b6dd-26cb9f8b4b36" providerId="ADAL" clId="{567918F7-F0AD-4BA0-AA91-A4D8E5CF798B}" dt="2025-11-26T09:23:33.870" v="930" actId="20577"/>
          <ac:spMkLst>
            <pc:docMk/>
            <pc:sldMk cId="825325509" sldId="285"/>
            <ac:spMk id="2" creationId="{5EEC0AEB-52AF-1D8B-D3CF-3C23A6BB63E5}"/>
          </ac:spMkLst>
        </pc:spChg>
        <pc:spChg chg="add del mod">
          <ac:chgData name="Eleni Myrilla" userId="cdf65b8e-7ff0-428d-b6dd-26cb9f8b4b36" providerId="ADAL" clId="{567918F7-F0AD-4BA0-AA91-A4D8E5CF798B}" dt="2025-12-08T10:33:09.181" v="1443" actId="478"/>
          <ac:spMkLst>
            <pc:docMk/>
            <pc:sldMk cId="825325509" sldId="285"/>
            <ac:spMk id="3" creationId="{C85F9A9C-9A1F-314F-9245-92F0AC55E5DA}"/>
          </ac:spMkLst>
        </pc:spChg>
        <pc:spChg chg="add mod">
          <ac:chgData name="Eleni Myrilla" userId="cdf65b8e-7ff0-428d-b6dd-26cb9f8b4b36" providerId="ADAL" clId="{567918F7-F0AD-4BA0-AA91-A4D8E5CF798B}" dt="2025-12-08T10:33:09.599" v="1444"/>
          <ac:spMkLst>
            <pc:docMk/>
            <pc:sldMk cId="825325509" sldId="285"/>
            <ac:spMk id="4" creationId="{BBD631B5-9D8C-C626-9991-0CE9A50FDB7F}"/>
          </ac:spMkLst>
        </pc:spChg>
        <pc:spChg chg="mod">
          <ac:chgData name="Eleni Myrilla" userId="cdf65b8e-7ff0-428d-b6dd-26cb9f8b4b36" providerId="ADAL" clId="{567918F7-F0AD-4BA0-AA91-A4D8E5CF798B}" dt="2025-11-26T09:35:07.647" v="1048" actId="1076"/>
          <ac:spMkLst>
            <pc:docMk/>
            <pc:sldMk cId="825325509" sldId="285"/>
            <ac:spMk id="8" creationId="{862C8159-4C55-18FC-0624-3AC7D796FE2C}"/>
          </ac:spMkLst>
        </pc:spChg>
      </pc:sldChg>
      <pc:sldChg chg="addSp delSp modSp add mod ord">
        <pc:chgData name="Eleni Myrilla" userId="cdf65b8e-7ff0-428d-b6dd-26cb9f8b4b36" providerId="ADAL" clId="{567918F7-F0AD-4BA0-AA91-A4D8E5CF798B}" dt="2025-12-08T10:33:17.283" v="1447"/>
        <pc:sldMkLst>
          <pc:docMk/>
          <pc:sldMk cId="2290064999" sldId="286"/>
        </pc:sldMkLst>
        <pc:spChg chg="mod">
          <ac:chgData name="Eleni Myrilla" userId="cdf65b8e-7ff0-428d-b6dd-26cb9f8b4b36" providerId="ADAL" clId="{567918F7-F0AD-4BA0-AA91-A4D8E5CF798B}" dt="2025-11-26T09:38:20.921" v="1057"/>
          <ac:spMkLst>
            <pc:docMk/>
            <pc:sldMk cId="2290064999" sldId="286"/>
            <ac:spMk id="2" creationId="{62D958D7-05F8-6DAA-40D2-99B94E94402A}"/>
          </ac:spMkLst>
        </pc:spChg>
        <pc:spChg chg="add del mod">
          <ac:chgData name="Eleni Myrilla" userId="cdf65b8e-7ff0-428d-b6dd-26cb9f8b4b36" providerId="ADAL" clId="{567918F7-F0AD-4BA0-AA91-A4D8E5CF798B}" dt="2025-12-08T10:33:16.868" v="1446" actId="478"/>
          <ac:spMkLst>
            <pc:docMk/>
            <pc:sldMk cId="2290064999" sldId="286"/>
            <ac:spMk id="3" creationId="{D81A93FB-0BA7-FDB2-0201-E1F7FDEFEB8D}"/>
          </ac:spMkLst>
        </pc:spChg>
        <pc:spChg chg="add mod">
          <ac:chgData name="Eleni Myrilla" userId="cdf65b8e-7ff0-428d-b6dd-26cb9f8b4b36" providerId="ADAL" clId="{567918F7-F0AD-4BA0-AA91-A4D8E5CF798B}" dt="2025-12-08T10:33:17.283" v="1447"/>
          <ac:spMkLst>
            <pc:docMk/>
            <pc:sldMk cId="2290064999" sldId="286"/>
            <ac:spMk id="4" creationId="{4E736238-B4BA-96E0-5113-DC705B3BEF4C}"/>
          </ac:spMkLst>
        </pc:spChg>
        <pc:spChg chg="mod">
          <ac:chgData name="Eleni Myrilla" userId="cdf65b8e-7ff0-428d-b6dd-26cb9f8b4b36" providerId="ADAL" clId="{567918F7-F0AD-4BA0-AA91-A4D8E5CF798B}" dt="2025-11-26T09:46:16.055" v="1200" actId="1076"/>
          <ac:spMkLst>
            <pc:docMk/>
            <pc:sldMk cId="2290064999" sldId="286"/>
            <ac:spMk id="8" creationId="{07C09025-C22E-053B-0F19-29BBD6E5773A}"/>
          </ac:spMkLst>
        </pc:spChg>
      </pc:sldChg>
      <pc:sldChg chg="addSp delSp modSp add mod ord">
        <pc:chgData name="Eleni Myrilla" userId="cdf65b8e-7ff0-428d-b6dd-26cb9f8b4b36" providerId="ADAL" clId="{567918F7-F0AD-4BA0-AA91-A4D8E5CF798B}" dt="2025-12-08T10:33:25.278" v="1449"/>
        <pc:sldMkLst>
          <pc:docMk/>
          <pc:sldMk cId="1349003337" sldId="287"/>
        </pc:sldMkLst>
        <pc:spChg chg="mod">
          <ac:chgData name="Eleni Myrilla" userId="cdf65b8e-7ff0-428d-b6dd-26cb9f8b4b36" providerId="ADAL" clId="{567918F7-F0AD-4BA0-AA91-A4D8E5CF798B}" dt="2025-11-26T09:52:41.987" v="1342" actId="1076"/>
          <ac:spMkLst>
            <pc:docMk/>
            <pc:sldMk cId="1349003337" sldId="287"/>
            <ac:spMk id="2" creationId="{E2382DC4-E45E-3792-CEC2-B702687FC2F4}"/>
          </ac:spMkLst>
        </pc:spChg>
        <pc:spChg chg="add del mod">
          <ac:chgData name="Eleni Myrilla" userId="cdf65b8e-7ff0-428d-b6dd-26cb9f8b4b36" providerId="ADAL" clId="{567918F7-F0AD-4BA0-AA91-A4D8E5CF798B}" dt="2025-12-08T10:33:24.863" v="1448" actId="478"/>
          <ac:spMkLst>
            <pc:docMk/>
            <pc:sldMk cId="1349003337" sldId="287"/>
            <ac:spMk id="4" creationId="{1337D6F7-0554-268E-9B7F-8A2324180080}"/>
          </ac:spMkLst>
        </pc:spChg>
        <pc:spChg chg="add mod">
          <ac:chgData name="Eleni Myrilla" userId="cdf65b8e-7ff0-428d-b6dd-26cb9f8b4b36" providerId="ADAL" clId="{567918F7-F0AD-4BA0-AA91-A4D8E5CF798B}" dt="2025-12-08T10:33:25.278" v="1449"/>
          <ac:spMkLst>
            <pc:docMk/>
            <pc:sldMk cId="1349003337" sldId="287"/>
            <ac:spMk id="7" creationId="{2D39E95F-7065-8664-A913-05D07A89F090}"/>
          </ac:spMkLst>
        </pc:spChg>
        <pc:spChg chg="mod">
          <ac:chgData name="Eleni Myrilla" userId="cdf65b8e-7ff0-428d-b6dd-26cb9f8b4b36" providerId="ADAL" clId="{567918F7-F0AD-4BA0-AA91-A4D8E5CF798B}" dt="2025-11-26T09:52:48.521" v="1343" actId="1076"/>
          <ac:spMkLst>
            <pc:docMk/>
            <pc:sldMk cId="1349003337" sldId="287"/>
            <ac:spMk id="8" creationId="{CC355BDC-68FF-D655-8560-E4618495F37C}"/>
          </ac:spMkLst>
        </pc:spChg>
        <pc:spChg chg="mod">
          <ac:chgData name="Eleni Myrilla" userId="cdf65b8e-7ff0-428d-b6dd-26cb9f8b4b36" providerId="ADAL" clId="{567918F7-F0AD-4BA0-AA91-A4D8E5CF798B}" dt="2025-11-26T09:52:38.103" v="1341" actId="1076"/>
          <ac:spMkLst>
            <pc:docMk/>
            <pc:sldMk cId="1349003337" sldId="287"/>
            <ac:spMk id="11" creationId="{010873CE-EDA3-D573-C3AE-B379C970BB83}"/>
          </ac:spMkLst>
        </pc:spChg>
        <pc:graphicFrameChg chg="add mod ord">
          <ac:chgData name="Eleni Myrilla" userId="cdf65b8e-7ff0-428d-b6dd-26cb9f8b4b36" providerId="ADAL" clId="{567918F7-F0AD-4BA0-AA91-A4D8E5CF798B}" dt="2025-11-26T09:52:59.596" v="1344" actId="167"/>
          <ac:graphicFrameMkLst>
            <pc:docMk/>
            <pc:sldMk cId="1349003337" sldId="287"/>
            <ac:graphicFrameMk id="3" creationId="{EF029AE7-1800-5FC1-DEE8-CD598A374EA5}"/>
          </ac:graphicFrameMkLst>
        </pc:graphicFrameChg>
      </pc:sldChg>
      <pc:sldChg chg="addSp delSp modSp add mod">
        <pc:chgData name="Eleni Myrilla" userId="cdf65b8e-7ff0-428d-b6dd-26cb9f8b4b36" providerId="ADAL" clId="{567918F7-F0AD-4BA0-AA91-A4D8E5CF798B}" dt="2025-12-08T10:33:31.130" v="1451"/>
        <pc:sldMkLst>
          <pc:docMk/>
          <pc:sldMk cId="25252823" sldId="288"/>
        </pc:sldMkLst>
        <pc:spChg chg="add del mod">
          <ac:chgData name="Eleni Myrilla" userId="cdf65b8e-7ff0-428d-b6dd-26cb9f8b4b36" providerId="ADAL" clId="{567918F7-F0AD-4BA0-AA91-A4D8E5CF798B}" dt="2025-12-08T10:33:30.069" v="1450" actId="478"/>
          <ac:spMkLst>
            <pc:docMk/>
            <pc:sldMk cId="25252823" sldId="288"/>
            <ac:spMk id="2" creationId="{4478D15B-5F7B-B90B-B1CD-DB94887B90FD}"/>
          </ac:spMkLst>
        </pc:spChg>
        <pc:spChg chg="add mod">
          <ac:chgData name="Eleni Myrilla" userId="cdf65b8e-7ff0-428d-b6dd-26cb9f8b4b36" providerId="ADAL" clId="{567918F7-F0AD-4BA0-AA91-A4D8E5CF798B}" dt="2025-12-08T10:33:31.130" v="1451"/>
          <ac:spMkLst>
            <pc:docMk/>
            <pc:sldMk cId="25252823" sldId="288"/>
            <ac:spMk id="3" creationId="{D72A7C81-6AF6-1905-299B-00FE8EB53E71}"/>
          </ac:spMkLst>
        </pc:spChg>
      </pc:sldChg>
      <pc:sldChg chg="delSp add mod">
        <pc:chgData name="Eleni Myrilla" userId="cdf65b8e-7ff0-428d-b6dd-26cb9f8b4b36" providerId="ADAL" clId="{567918F7-F0AD-4BA0-AA91-A4D8E5CF798B}" dt="2025-12-02T08:53:41.934" v="1404" actId="478"/>
        <pc:sldMkLst>
          <pc:docMk/>
          <pc:sldMk cId="4041614565" sldId="29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27CE89-1831-4288-A17E-B05D7939EF1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AF342D9-5691-4A85-9AE4-3727A0D5E1E5}">
      <dgm:prSet phldrT="[Text]"/>
      <dgm:spPr/>
      <dgm:t>
        <a:bodyPr/>
        <a:lstStyle/>
        <a:p>
          <a:r>
            <a:rPr lang="el-GR" noProof="0" dirty="0"/>
            <a:t>Πρόσκληση</a:t>
          </a:r>
          <a:endParaRPr lang="en-GB" noProof="0" dirty="0"/>
        </a:p>
      </dgm:t>
    </dgm:pt>
    <dgm:pt modelId="{5D88D5C7-2454-4953-BE49-358193D2BBA3}" type="parTrans" cxnId="{3EBE60F8-795D-4266-A7D0-8489A9C0422A}">
      <dgm:prSet/>
      <dgm:spPr/>
      <dgm:t>
        <a:bodyPr/>
        <a:lstStyle/>
        <a:p>
          <a:endParaRPr lang="en-GB" noProof="0" dirty="0"/>
        </a:p>
      </dgm:t>
    </dgm:pt>
    <dgm:pt modelId="{27C609AF-91AA-4BA1-9857-2ED55A48D80B}" type="sibTrans" cxnId="{3EBE60F8-795D-4266-A7D0-8489A9C0422A}">
      <dgm:prSet/>
      <dgm:spPr/>
      <dgm:t>
        <a:bodyPr/>
        <a:lstStyle/>
        <a:p>
          <a:endParaRPr lang="en-GB" noProof="0" dirty="0"/>
        </a:p>
      </dgm:t>
    </dgm:pt>
    <dgm:pt modelId="{A73B6FDF-80A1-47CE-AB66-9B85B79E2D80}">
      <dgm:prSet phldrT="[Text]"/>
      <dgm:spPr/>
      <dgm:t>
        <a:bodyPr/>
        <a:lstStyle/>
        <a:p>
          <a:r>
            <a:rPr lang="el-GR" noProof="0" dirty="0"/>
            <a:t>Χάρτα Εισδοχής</a:t>
          </a:r>
          <a:endParaRPr lang="en-GB" noProof="0" dirty="0"/>
        </a:p>
      </dgm:t>
    </dgm:pt>
    <dgm:pt modelId="{255215C4-DA49-42B9-A8AD-CCF5A5F180C0}" type="parTrans" cxnId="{1D2438B5-4EE1-4F2E-BABA-47E978A5DAD4}">
      <dgm:prSet/>
      <dgm:spPr/>
      <dgm:t>
        <a:bodyPr/>
        <a:lstStyle/>
        <a:p>
          <a:endParaRPr lang="en-GB" noProof="0" dirty="0"/>
        </a:p>
      </dgm:t>
    </dgm:pt>
    <dgm:pt modelId="{46A4D8F2-6D55-4E9C-8C0A-D508059DBCFE}" type="sibTrans" cxnId="{1D2438B5-4EE1-4F2E-BABA-47E978A5DAD4}">
      <dgm:prSet/>
      <dgm:spPr/>
      <dgm:t>
        <a:bodyPr/>
        <a:lstStyle/>
        <a:p>
          <a:endParaRPr lang="en-GB" noProof="0" dirty="0"/>
        </a:p>
      </dgm:t>
    </dgm:pt>
    <dgm:pt modelId="{DD7A5181-9DC6-4D3E-8098-49D6D96E26E4}">
      <dgm:prSet phldrT="[Text]"/>
      <dgm:spPr/>
      <dgm:t>
        <a:bodyPr/>
        <a:lstStyle/>
        <a:p>
          <a:r>
            <a:rPr lang="el-GR" noProof="0" dirty="0"/>
            <a:t>Συμμετοχή</a:t>
          </a:r>
          <a:endParaRPr lang="en-GB" noProof="0" dirty="0"/>
        </a:p>
      </dgm:t>
    </dgm:pt>
    <dgm:pt modelId="{E89C7650-59B4-4542-BB6E-AC0EF686E020}" type="parTrans" cxnId="{BCDD4FD7-152C-4760-BD01-E384D2113AD5}">
      <dgm:prSet/>
      <dgm:spPr/>
      <dgm:t>
        <a:bodyPr/>
        <a:lstStyle/>
        <a:p>
          <a:endParaRPr lang="en-GB" noProof="0" dirty="0"/>
        </a:p>
      </dgm:t>
    </dgm:pt>
    <dgm:pt modelId="{8098594B-34E1-41F4-A51A-C7EBE7549A62}" type="sibTrans" cxnId="{BCDD4FD7-152C-4760-BD01-E384D2113AD5}">
      <dgm:prSet/>
      <dgm:spPr/>
      <dgm:t>
        <a:bodyPr/>
        <a:lstStyle/>
        <a:p>
          <a:endParaRPr lang="en-GB" noProof="0" dirty="0"/>
        </a:p>
      </dgm:t>
    </dgm:pt>
    <dgm:pt modelId="{0E2C1421-5320-4692-8DC6-CBF554116FEF}">
      <dgm:prSet phldrT="[Text]"/>
      <dgm:spPr/>
      <dgm:t>
        <a:bodyPr/>
        <a:lstStyle/>
        <a:p>
          <a:r>
            <a:rPr lang="el-GR" noProof="0" dirty="0"/>
            <a:t>Αίτημα ένταξης στην πλατφόρμα μέσω διαδικτυακής φόρμας</a:t>
          </a:r>
          <a:endParaRPr lang="en-GB" noProof="0" dirty="0"/>
        </a:p>
      </dgm:t>
    </dgm:pt>
    <dgm:pt modelId="{EEF4B390-2607-40F5-A0DD-2D3373FB41F0}" type="parTrans" cxnId="{7DE273DA-B651-4EA2-B6BC-4E6489523457}">
      <dgm:prSet/>
      <dgm:spPr/>
      <dgm:t>
        <a:bodyPr/>
        <a:lstStyle/>
        <a:p>
          <a:endParaRPr lang="es-ES"/>
        </a:p>
      </dgm:t>
    </dgm:pt>
    <dgm:pt modelId="{36526355-78D1-4F6A-BD94-574B112BA374}" type="sibTrans" cxnId="{7DE273DA-B651-4EA2-B6BC-4E6489523457}">
      <dgm:prSet/>
      <dgm:spPr/>
      <dgm:t>
        <a:bodyPr/>
        <a:lstStyle/>
        <a:p>
          <a:endParaRPr lang="es-ES"/>
        </a:p>
      </dgm:t>
    </dgm:pt>
    <dgm:pt modelId="{5B58CB46-D4EE-48F4-8E5C-09D84BDEDE85}">
      <dgm:prSet phldrT="[Text]"/>
      <dgm:spPr/>
      <dgm:t>
        <a:bodyPr/>
        <a:lstStyle/>
        <a:p>
          <a:r>
            <a:rPr lang="el-GR" noProof="0" dirty="0"/>
            <a:t>Αποδοχή της Χάρτας Εισδοχής</a:t>
          </a:r>
          <a:endParaRPr lang="en-GB" noProof="0" dirty="0"/>
        </a:p>
      </dgm:t>
    </dgm:pt>
    <dgm:pt modelId="{79CF85D6-F939-4CA8-8574-387246FA4EA9}" type="parTrans" cxnId="{A1151496-6AA7-4338-BCB6-A172065F1676}">
      <dgm:prSet/>
      <dgm:spPr/>
      <dgm:t>
        <a:bodyPr/>
        <a:lstStyle/>
        <a:p>
          <a:endParaRPr lang="es-ES"/>
        </a:p>
      </dgm:t>
    </dgm:pt>
    <dgm:pt modelId="{2375C3A8-68D1-4B9C-A755-C101AB7B1921}" type="sibTrans" cxnId="{A1151496-6AA7-4338-BCB6-A172065F1676}">
      <dgm:prSet/>
      <dgm:spPr/>
      <dgm:t>
        <a:bodyPr/>
        <a:lstStyle/>
        <a:p>
          <a:endParaRPr lang="es-ES"/>
        </a:p>
      </dgm:t>
    </dgm:pt>
    <dgm:pt modelId="{B1660D87-7A38-4B03-8D90-C96DBA53E5E0}">
      <dgm:prSet phldrT="[Text]"/>
      <dgm:spPr/>
      <dgm:t>
        <a:bodyPr/>
        <a:lstStyle/>
        <a:p>
          <a:r>
            <a:rPr lang="el-GR" noProof="0" dirty="0"/>
            <a:t>Λήψη ενός διαδικτυακού συνδέσμου για πρόσβαση στον χώρο μελών της Πλατφόρμας </a:t>
          </a:r>
          <a:r>
            <a:rPr lang="en-GB" noProof="0" dirty="0"/>
            <a:t> ETIP.</a:t>
          </a:r>
        </a:p>
      </dgm:t>
    </dgm:pt>
    <dgm:pt modelId="{0358EC80-59BC-43FA-965A-ACC95D2A2AE5}" type="parTrans" cxnId="{2E61857B-4F4E-49CF-BE05-0727113C6FE4}">
      <dgm:prSet/>
      <dgm:spPr/>
      <dgm:t>
        <a:bodyPr/>
        <a:lstStyle/>
        <a:p>
          <a:endParaRPr lang="es-ES"/>
        </a:p>
      </dgm:t>
    </dgm:pt>
    <dgm:pt modelId="{7F86967F-4706-4F3B-9ECA-6A794A47DD73}" type="sibTrans" cxnId="{2E61857B-4F4E-49CF-BE05-0727113C6FE4}">
      <dgm:prSet/>
      <dgm:spPr/>
      <dgm:t>
        <a:bodyPr/>
        <a:lstStyle/>
        <a:p>
          <a:endParaRPr lang="es-ES"/>
        </a:p>
      </dgm:t>
    </dgm:pt>
    <dgm:pt modelId="{29B62E0D-A9A6-4733-9890-57C6ED354C76}" type="pres">
      <dgm:prSet presAssocID="{4927CE89-1831-4288-A17E-B05D7939EF10}" presName="Name0" presStyleCnt="0">
        <dgm:presLayoutVars>
          <dgm:dir/>
          <dgm:animLvl val="lvl"/>
          <dgm:resizeHandles val="exact"/>
        </dgm:presLayoutVars>
      </dgm:prSet>
      <dgm:spPr/>
    </dgm:pt>
    <dgm:pt modelId="{DFFEB4D7-BC1F-4F2E-A152-01A983CB0375}" type="pres">
      <dgm:prSet presAssocID="{4927CE89-1831-4288-A17E-B05D7939EF10}" presName="tSp" presStyleCnt="0"/>
      <dgm:spPr/>
    </dgm:pt>
    <dgm:pt modelId="{33756447-7D3A-4C13-BF8D-47C2C677D221}" type="pres">
      <dgm:prSet presAssocID="{4927CE89-1831-4288-A17E-B05D7939EF10}" presName="bSp" presStyleCnt="0"/>
      <dgm:spPr/>
    </dgm:pt>
    <dgm:pt modelId="{1FAB905C-9FD1-4A54-B072-91EFE16E4E14}" type="pres">
      <dgm:prSet presAssocID="{4927CE89-1831-4288-A17E-B05D7939EF10}" presName="process" presStyleCnt="0"/>
      <dgm:spPr/>
    </dgm:pt>
    <dgm:pt modelId="{FDB9364A-60C3-41F6-BFAD-C23EFB5EF753}" type="pres">
      <dgm:prSet presAssocID="{3AF342D9-5691-4A85-9AE4-3727A0D5E1E5}" presName="composite1" presStyleCnt="0"/>
      <dgm:spPr/>
    </dgm:pt>
    <dgm:pt modelId="{F7E9EE2D-0223-48F3-92CE-2943BE241127}" type="pres">
      <dgm:prSet presAssocID="{3AF342D9-5691-4A85-9AE4-3727A0D5E1E5}" presName="dummyNode1" presStyleLbl="node1" presStyleIdx="0" presStyleCnt="3"/>
      <dgm:spPr/>
    </dgm:pt>
    <dgm:pt modelId="{CC2F8EF5-9212-4AF3-A4A9-D1A60EDD8C22}" type="pres">
      <dgm:prSet presAssocID="{3AF342D9-5691-4A85-9AE4-3727A0D5E1E5}" presName="childNode1" presStyleLbl="bgAcc1" presStyleIdx="0" presStyleCnt="3" custLinFactNeighborX="1412" custLinFactNeighborY="428">
        <dgm:presLayoutVars>
          <dgm:bulletEnabled val="1"/>
        </dgm:presLayoutVars>
      </dgm:prSet>
      <dgm:spPr/>
    </dgm:pt>
    <dgm:pt modelId="{4C31369F-F557-418D-ABB3-EDF95532020F}" type="pres">
      <dgm:prSet presAssocID="{3AF342D9-5691-4A85-9AE4-3727A0D5E1E5}" presName="childNode1tx" presStyleLbl="bgAcc1" presStyleIdx="0" presStyleCnt="3">
        <dgm:presLayoutVars>
          <dgm:bulletEnabled val="1"/>
        </dgm:presLayoutVars>
      </dgm:prSet>
      <dgm:spPr/>
    </dgm:pt>
    <dgm:pt modelId="{7B13B3A2-BC53-4473-9ADC-CFAEC9499597}" type="pres">
      <dgm:prSet presAssocID="{3AF342D9-5691-4A85-9AE4-3727A0D5E1E5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62D71888-47B3-4886-B988-6D00C3C0E53F}" type="pres">
      <dgm:prSet presAssocID="{3AF342D9-5691-4A85-9AE4-3727A0D5E1E5}" presName="connSite1" presStyleCnt="0"/>
      <dgm:spPr/>
    </dgm:pt>
    <dgm:pt modelId="{8903A4BF-FC89-4FC6-9A8F-2DB8A958D720}" type="pres">
      <dgm:prSet presAssocID="{27C609AF-91AA-4BA1-9857-2ED55A48D80B}" presName="Name9" presStyleLbl="sibTrans2D1" presStyleIdx="0" presStyleCnt="2"/>
      <dgm:spPr/>
    </dgm:pt>
    <dgm:pt modelId="{9DD2BBBC-F69D-4533-B74E-CA37DE8D25ED}" type="pres">
      <dgm:prSet presAssocID="{A73B6FDF-80A1-47CE-AB66-9B85B79E2D80}" presName="composite2" presStyleCnt="0"/>
      <dgm:spPr/>
    </dgm:pt>
    <dgm:pt modelId="{FF61087E-1A05-4ABE-8F50-B5EC9F9FE7AC}" type="pres">
      <dgm:prSet presAssocID="{A73B6FDF-80A1-47CE-AB66-9B85B79E2D80}" presName="dummyNode2" presStyleLbl="node1" presStyleIdx="0" presStyleCnt="3"/>
      <dgm:spPr/>
    </dgm:pt>
    <dgm:pt modelId="{DFE3C2D6-12DA-4614-AF24-72908603AE8A}" type="pres">
      <dgm:prSet presAssocID="{A73B6FDF-80A1-47CE-AB66-9B85B79E2D80}" presName="childNode2" presStyleLbl="bgAcc1" presStyleIdx="1" presStyleCnt="3">
        <dgm:presLayoutVars>
          <dgm:bulletEnabled val="1"/>
        </dgm:presLayoutVars>
      </dgm:prSet>
      <dgm:spPr/>
    </dgm:pt>
    <dgm:pt modelId="{9F223E3C-3D7F-4C2A-927A-B03528B9237D}" type="pres">
      <dgm:prSet presAssocID="{A73B6FDF-80A1-47CE-AB66-9B85B79E2D80}" presName="childNode2tx" presStyleLbl="bgAcc1" presStyleIdx="1" presStyleCnt="3">
        <dgm:presLayoutVars>
          <dgm:bulletEnabled val="1"/>
        </dgm:presLayoutVars>
      </dgm:prSet>
      <dgm:spPr/>
    </dgm:pt>
    <dgm:pt modelId="{7C497165-E2DE-4826-942A-DCFEE790FA25}" type="pres">
      <dgm:prSet presAssocID="{A73B6FDF-80A1-47CE-AB66-9B85B79E2D80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0494DB1C-919F-45C8-A04B-57F3D6735F90}" type="pres">
      <dgm:prSet presAssocID="{A73B6FDF-80A1-47CE-AB66-9B85B79E2D80}" presName="connSite2" presStyleCnt="0"/>
      <dgm:spPr/>
    </dgm:pt>
    <dgm:pt modelId="{C182FFCA-CB1F-4E37-AF55-F24DAF7F2030}" type="pres">
      <dgm:prSet presAssocID="{46A4D8F2-6D55-4E9C-8C0A-D508059DBCFE}" presName="Name18" presStyleLbl="sibTrans2D1" presStyleIdx="1" presStyleCnt="2"/>
      <dgm:spPr/>
    </dgm:pt>
    <dgm:pt modelId="{CF11EEF2-41B2-472A-897A-9A25FDDBECA2}" type="pres">
      <dgm:prSet presAssocID="{DD7A5181-9DC6-4D3E-8098-49D6D96E26E4}" presName="composite1" presStyleCnt="0"/>
      <dgm:spPr/>
    </dgm:pt>
    <dgm:pt modelId="{7802D07A-EE99-4EDC-A081-F568E0FCA920}" type="pres">
      <dgm:prSet presAssocID="{DD7A5181-9DC6-4D3E-8098-49D6D96E26E4}" presName="dummyNode1" presStyleLbl="node1" presStyleIdx="1" presStyleCnt="3"/>
      <dgm:spPr/>
    </dgm:pt>
    <dgm:pt modelId="{75331E3C-B093-40CF-B881-F1501F77E005}" type="pres">
      <dgm:prSet presAssocID="{DD7A5181-9DC6-4D3E-8098-49D6D96E26E4}" presName="childNode1" presStyleLbl="bgAcc1" presStyleIdx="2" presStyleCnt="3">
        <dgm:presLayoutVars>
          <dgm:bulletEnabled val="1"/>
        </dgm:presLayoutVars>
      </dgm:prSet>
      <dgm:spPr/>
    </dgm:pt>
    <dgm:pt modelId="{4668B42D-64FD-4305-868E-2E496CF4D44C}" type="pres">
      <dgm:prSet presAssocID="{DD7A5181-9DC6-4D3E-8098-49D6D96E26E4}" presName="childNode1tx" presStyleLbl="bgAcc1" presStyleIdx="2" presStyleCnt="3">
        <dgm:presLayoutVars>
          <dgm:bulletEnabled val="1"/>
        </dgm:presLayoutVars>
      </dgm:prSet>
      <dgm:spPr/>
    </dgm:pt>
    <dgm:pt modelId="{25D8D252-6D65-480F-9091-CC2B1796F37E}" type="pres">
      <dgm:prSet presAssocID="{DD7A5181-9DC6-4D3E-8098-49D6D96E26E4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82628539-78F8-40D5-9CA0-523E011B927E}" type="pres">
      <dgm:prSet presAssocID="{DD7A5181-9DC6-4D3E-8098-49D6D96E26E4}" presName="connSite1" presStyleCnt="0"/>
      <dgm:spPr/>
    </dgm:pt>
  </dgm:ptLst>
  <dgm:cxnLst>
    <dgm:cxn modelId="{F09ACA1A-D216-4FF6-B902-D34C03419A8A}" type="presOf" srcId="{3AF342D9-5691-4A85-9AE4-3727A0D5E1E5}" destId="{7B13B3A2-BC53-4473-9ADC-CFAEC9499597}" srcOrd="0" destOrd="0" presId="urn:microsoft.com/office/officeart/2005/8/layout/hProcess4"/>
    <dgm:cxn modelId="{0A1A011D-2879-4017-8E7B-A168BE333616}" type="presOf" srcId="{5B58CB46-D4EE-48F4-8E5C-09D84BDEDE85}" destId="{9F223E3C-3D7F-4C2A-927A-B03528B9237D}" srcOrd="1" destOrd="0" presId="urn:microsoft.com/office/officeart/2005/8/layout/hProcess4"/>
    <dgm:cxn modelId="{9AE3A539-7075-43F0-99BF-E630EDF09901}" type="presOf" srcId="{4927CE89-1831-4288-A17E-B05D7939EF10}" destId="{29B62E0D-A9A6-4733-9890-57C6ED354C76}" srcOrd="0" destOrd="0" presId="urn:microsoft.com/office/officeart/2005/8/layout/hProcess4"/>
    <dgm:cxn modelId="{F033703D-30C1-4D49-9B36-E6784044F9AA}" type="presOf" srcId="{B1660D87-7A38-4B03-8D90-C96DBA53E5E0}" destId="{75331E3C-B093-40CF-B881-F1501F77E005}" srcOrd="0" destOrd="0" presId="urn:microsoft.com/office/officeart/2005/8/layout/hProcess4"/>
    <dgm:cxn modelId="{94881B5B-7385-4BF2-B31C-232E117DAA50}" type="presOf" srcId="{5B58CB46-D4EE-48F4-8E5C-09D84BDEDE85}" destId="{DFE3C2D6-12DA-4614-AF24-72908603AE8A}" srcOrd="0" destOrd="0" presId="urn:microsoft.com/office/officeart/2005/8/layout/hProcess4"/>
    <dgm:cxn modelId="{2E61857B-4F4E-49CF-BE05-0727113C6FE4}" srcId="{DD7A5181-9DC6-4D3E-8098-49D6D96E26E4}" destId="{B1660D87-7A38-4B03-8D90-C96DBA53E5E0}" srcOrd="0" destOrd="0" parTransId="{0358EC80-59BC-43FA-965A-ACC95D2A2AE5}" sibTransId="{7F86967F-4706-4F3B-9ECA-6A794A47DD73}"/>
    <dgm:cxn modelId="{0FD02688-9189-4AFE-9290-B5F0042AFC56}" type="presOf" srcId="{0E2C1421-5320-4692-8DC6-CBF554116FEF}" destId="{CC2F8EF5-9212-4AF3-A4A9-D1A60EDD8C22}" srcOrd="0" destOrd="0" presId="urn:microsoft.com/office/officeart/2005/8/layout/hProcess4"/>
    <dgm:cxn modelId="{A1151496-6AA7-4338-BCB6-A172065F1676}" srcId="{A73B6FDF-80A1-47CE-AB66-9B85B79E2D80}" destId="{5B58CB46-D4EE-48F4-8E5C-09D84BDEDE85}" srcOrd="0" destOrd="0" parTransId="{79CF85D6-F939-4CA8-8574-387246FA4EA9}" sibTransId="{2375C3A8-68D1-4B9C-A755-C101AB7B1921}"/>
    <dgm:cxn modelId="{862F549A-DEC2-4E7A-AF05-F75C94A0E287}" type="presOf" srcId="{A73B6FDF-80A1-47CE-AB66-9B85B79E2D80}" destId="{7C497165-E2DE-4826-942A-DCFEE790FA25}" srcOrd="0" destOrd="0" presId="urn:microsoft.com/office/officeart/2005/8/layout/hProcess4"/>
    <dgm:cxn modelId="{73A743A7-ECFA-4805-AE24-E8CD8267B6BD}" type="presOf" srcId="{DD7A5181-9DC6-4D3E-8098-49D6D96E26E4}" destId="{25D8D252-6D65-480F-9091-CC2B1796F37E}" srcOrd="0" destOrd="0" presId="urn:microsoft.com/office/officeart/2005/8/layout/hProcess4"/>
    <dgm:cxn modelId="{E09157B2-3083-495B-8B93-1CE313B90C04}" type="presOf" srcId="{0E2C1421-5320-4692-8DC6-CBF554116FEF}" destId="{4C31369F-F557-418D-ABB3-EDF95532020F}" srcOrd="1" destOrd="0" presId="urn:microsoft.com/office/officeart/2005/8/layout/hProcess4"/>
    <dgm:cxn modelId="{1D2438B5-4EE1-4F2E-BABA-47E978A5DAD4}" srcId="{4927CE89-1831-4288-A17E-B05D7939EF10}" destId="{A73B6FDF-80A1-47CE-AB66-9B85B79E2D80}" srcOrd="1" destOrd="0" parTransId="{255215C4-DA49-42B9-A8AD-CCF5A5F180C0}" sibTransId="{46A4D8F2-6D55-4E9C-8C0A-D508059DBCFE}"/>
    <dgm:cxn modelId="{71091EC0-D35E-42B0-BE0D-E8F3746A7496}" type="presOf" srcId="{27C609AF-91AA-4BA1-9857-2ED55A48D80B}" destId="{8903A4BF-FC89-4FC6-9A8F-2DB8A958D720}" srcOrd="0" destOrd="0" presId="urn:microsoft.com/office/officeart/2005/8/layout/hProcess4"/>
    <dgm:cxn modelId="{BCDD4FD7-152C-4760-BD01-E384D2113AD5}" srcId="{4927CE89-1831-4288-A17E-B05D7939EF10}" destId="{DD7A5181-9DC6-4D3E-8098-49D6D96E26E4}" srcOrd="2" destOrd="0" parTransId="{E89C7650-59B4-4542-BB6E-AC0EF686E020}" sibTransId="{8098594B-34E1-41F4-A51A-C7EBE7549A62}"/>
    <dgm:cxn modelId="{7DE273DA-B651-4EA2-B6BC-4E6489523457}" srcId="{3AF342D9-5691-4A85-9AE4-3727A0D5E1E5}" destId="{0E2C1421-5320-4692-8DC6-CBF554116FEF}" srcOrd="0" destOrd="0" parTransId="{EEF4B390-2607-40F5-A0DD-2D3373FB41F0}" sibTransId="{36526355-78D1-4F6A-BD94-574B112BA374}"/>
    <dgm:cxn modelId="{613872E0-EFCA-4AD2-A6B2-DD22FC3B6A81}" type="presOf" srcId="{46A4D8F2-6D55-4E9C-8C0A-D508059DBCFE}" destId="{C182FFCA-CB1F-4E37-AF55-F24DAF7F2030}" srcOrd="0" destOrd="0" presId="urn:microsoft.com/office/officeart/2005/8/layout/hProcess4"/>
    <dgm:cxn modelId="{3EBE60F8-795D-4266-A7D0-8489A9C0422A}" srcId="{4927CE89-1831-4288-A17E-B05D7939EF10}" destId="{3AF342D9-5691-4A85-9AE4-3727A0D5E1E5}" srcOrd="0" destOrd="0" parTransId="{5D88D5C7-2454-4953-BE49-358193D2BBA3}" sibTransId="{27C609AF-91AA-4BA1-9857-2ED55A48D80B}"/>
    <dgm:cxn modelId="{2DE1CCFD-11D8-4454-9982-4AD3244BDB27}" type="presOf" srcId="{B1660D87-7A38-4B03-8D90-C96DBA53E5E0}" destId="{4668B42D-64FD-4305-868E-2E496CF4D44C}" srcOrd="1" destOrd="0" presId="urn:microsoft.com/office/officeart/2005/8/layout/hProcess4"/>
    <dgm:cxn modelId="{B5B406CF-6D05-4948-83B4-C3895F9CAD52}" type="presParOf" srcId="{29B62E0D-A9A6-4733-9890-57C6ED354C76}" destId="{DFFEB4D7-BC1F-4F2E-A152-01A983CB0375}" srcOrd="0" destOrd="0" presId="urn:microsoft.com/office/officeart/2005/8/layout/hProcess4"/>
    <dgm:cxn modelId="{FD6599D9-D410-4B6F-8739-4E1A899487FA}" type="presParOf" srcId="{29B62E0D-A9A6-4733-9890-57C6ED354C76}" destId="{33756447-7D3A-4C13-BF8D-47C2C677D221}" srcOrd="1" destOrd="0" presId="urn:microsoft.com/office/officeart/2005/8/layout/hProcess4"/>
    <dgm:cxn modelId="{287D1076-BBD9-4E92-BB60-074E17EB7D5C}" type="presParOf" srcId="{29B62E0D-A9A6-4733-9890-57C6ED354C76}" destId="{1FAB905C-9FD1-4A54-B072-91EFE16E4E14}" srcOrd="2" destOrd="0" presId="urn:microsoft.com/office/officeart/2005/8/layout/hProcess4"/>
    <dgm:cxn modelId="{27B48EAA-88CD-45DD-B717-2D22CE0862F9}" type="presParOf" srcId="{1FAB905C-9FD1-4A54-B072-91EFE16E4E14}" destId="{FDB9364A-60C3-41F6-BFAD-C23EFB5EF753}" srcOrd="0" destOrd="0" presId="urn:microsoft.com/office/officeart/2005/8/layout/hProcess4"/>
    <dgm:cxn modelId="{9CD4695E-BBC0-4E98-A667-1E9F56A49D24}" type="presParOf" srcId="{FDB9364A-60C3-41F6-BFAD-C23EFB5EF753}" destId="{F7E9EE2D-0223-48F3-92CE-2943BE241127}" srcOrd="0" destOrd="0" presId="urn:microsoft.com/office/officeart/2005/8/layout/hProcess4"/>
    <dgm:cxn modelId="{17B470E6-F2AD-4054-93DD-2A35B62ED0FC}" type="presParOf" srcId="{FDB9364A-60C3-41F6-BFAD-C23EFB5EF753}" destId="{CC2F8EF5-9212-4AF3-A4A9-D1A60EDD8C22}" srcOrd="1" destOrd="0" presId="urn:microsoft.com/office/officeart/2005/8/layout/hProcess4"/>
    <dgm:cxn modelId="{FC489644-2AC3-419F-920F-5BE179283A4F}" type="presParOf" srcId="{FDB9364A-60C3-41F6-BFAD-C23EFB5EF753}" destId="{4C31369F-F557-418D-ABB3-EDF95532020F}" srcOrd="2" destOrd="0" presId="urn:microsoft.com/office/officeart/2005/8/layout/hProcess4"/>
    <dgm:cxn modelId="{723C04B0-0985-4169-8CBB-29F0E9FF4806}" type="presParOf" srcId="{FDB9364A-60C3-41F6-BFAD-C23EFB5EF753}" destId="{7B13B3A2-BC53-4473-9ADC-CFAEC9499597}" srcOrd="3" destOrd="0" presId="urn:microsoft.com/office/officeart/2005/8/layout/hProcess4"/>
    <dgm:cxn modelId="{10B9CD02-3E6A-4962-A6F1-0D63D45C3864}" type="presParOf" srcId="{FDB9364A-60C3-41F6-BFAD-C23EFB5EF753}" destId="{62D71888-47B3-4886-B988-6D00C3C0E53F}" srcOrd="4" destOrd="0" presId="urn:microsoft.com/office/officeart/2005/8/layout/hProcess4"/>
    <dgm:cxn modelId="{B4609222-C203-48DA-971B-1CCE01498ED1}" type="presParOf" srcId="{1FAB905C-9FD1-4A54-B072-91EFE16E4E14}" destId="{8903A4BF-FC89-4FC6-9A8F-2DB8A958D720}" srcOrd="1" destOrd="0" presId="urn:microsoft.com/office/officeart/2005/8/layout/hProcess4"/>
    <dgm:cxn modelId="{23454AE3-B02D-4377-888D-912D48C7FB71}" type="presParOf" srcId="{1FAB905C-9FD1-4A54-B072-91EFE16E4E14}" destId="{9DD2BBBC-F69D-4533-B74E-CA37DE8D25ED}" srcOrd="2" destOrd="0" presId="urn:microsoft.com/office/officeart/2005/8/layout/hProcess4"/>
    <dgm:cxn modelId="{DFBAFF04-856A-4164-B4D2-01E720B083BE}" type="presParOf" srcId="{9DD2BBBC-F69D-4533-B74E-CA37DE8D25ED}" destId="{FF61087E-1A05-4ABE-8F50-B5EC9F9FE7AC}" srcOrd="0" destOrd="0" presId="urn:microsoft.com/office/officeart/2005/8/layout/hProcess4"/>
    <dgm:cxn modelId="{CE6D53D7-C5C6-4124-846F-F315E5B52585}" type="presParOf" srcId="{9DD2BBBC-F69D-4533-B74E-CA37DE8D25ED}" destId="{DFE3C2D6-12DA-4614-AF24-72908603AE8A}" srcOrd="1" destOrd="0" presId="urn:microsoft.com/office/officeart/2005/8/layout/hProcess4"/>
    <dgm:cxn modelId="{85281989-7746-43CD-B800-6C3AB0325CAB}" type="presParOf" srcId="{9DD2BBBC-F69D-4533-B74E-CA37DE8D25ED}" destId="{9F223E3C-3D7F-4C2A-927A-B03528B9237D}" srcOrd="2" destOrd="0" presId="urn:microsoft.com/office/officeart/2005/8/layout/hProcess4"/>
    <dgm:cxn modelId="{9ABC3B24-F870-4C97-9CE3-DF8600E2E26F}" type="presParOf" srcId="{9DD2BBBC-F69D-4533-B74E-CA37DE8D25ED}" destId="{7C497165-E2DE-4826-942A-DCFEE790FA25}" srcOrd="3" destOrd="0" presId="urn:microsoft.com/office/officeart/2005/8/layout/hProcess4"/>
    <dgm:cxn modelId="{E7C51F18-179B-4E9B-BA03-5CF145B749BA}" type="presParOf" srcId="{9DD2BBBC-F69D-4533-B74E-CA37DE8D25ED}" destId="{0494DB1C-919F-45C8-A04B-57F3D6735F90}" srcOrd="4" destOrd="0" presId="urn:microsoft.com/office/officeart/2005/8/layout/hProcess4"/>
    <dgm:cxn modelId="{922C2F84-BB9F-4D4D-91B5-4F268570A6EC}" type="presParOf" srcId="{1FAB905C-9FD1-4A54-B072-91EFE16E4E14}" destId="{C182FFCA-CB1F-4E37-AF55-F24DAF7F2030}" srcOrd="3" destOrd="0" presId="urn:microsoft.com/office/officeart/2005/8/layout/hProcess4"/>
    <dgm:cxn modelId="{80E2A874-5E6B-4E92-930D-DBADF300EC3A}" type="presParOf" srcId="{1FAB905C-9FD1-4A54-B072-91EFE16E4E14}" destId="{CF11EEF2-41B2-472A-897A-9A25FDDBECA2}" srcOrd="4" destOrd="0" presId="urn:microsoft.com/office/officeart/2005/8/layout/hProcess4"/>
    <dgm:cxn modelId="{127CBCAF-C9E7-4F1C-928D-902A9DD0013A}" type="presParOf" srcId="{CF11EEF2-41B2-472A-897A-9A25FDDBECA2}" destId="{7802D07A-EE99-4EDC-A081-F568E0FCA920}" srcOrd="0" destOrd="0" presId="urn:microsoft.com/office/officeart/2005/8/layout/hProcess4"/>
    <dgm:cxn modelId="{EABD10C1-34E8-45AC-A306-A37FB4C2A0E4}" type="presParOf" srcId="{CF11EEF2-41B2-472A-897A-9A25FDDBECA2}" destId="{75331E3C-B093-40CF-B881-F1501F77E005}" srcOrd="1" destOrd="0" presId="urn:microsoft.com/office/officeart/2005/8/layout/hProcess4"/>
    <dgm:cxn modelId="{017A74DD-1058-4024-A55C-1CB15188CEEC}" type="presParOf" srcId="{CF11EEF2-41B2-472A-897A-9A25FDDBECA2}" destId="{4668B42D-64FD-4305-868E-2E496CF4D44C}" srcOrd="2" destOrd="0" presId="urn:microsoft.com/office/officeart/2005/8/layout/hProcess4"/>
    <dgm:cxn modelId="{7B6B5142-E5EB-49FB-992C-A666CA8E43FB}" type="presParOf" srcId="{CF11EEF2-41B2-472A-897A-9A25FDDBECA2}" destId="{25D8D252-6D65-480F-9091-CC2B1796F37E}" srcOrd="3" destOrd="0" presId="urn:microsoft.com/office/officeart/2005/8/layout/hProcess4"/>
    <dgm:cxn modelId="{68318711-0B0D-416A-9007-4C93607238DE}" type="presParOf" srcId="{CF11EEF2-41B2-472A-897A-9A25FDDBECA2}" destId="{82628539-78F8-40D5-9CA0-523E011B927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F8EF5-9212-4AF3-A4A9-D1A60EDD8C22}">
      <dsp:nvSpPr>
        <dsp:cNvPr id="0" name=""/>
        <dsp:cNvSpPr/>
      </dsp:nvSpPr>
      <dsp:spPr>
        <a:xfrm>
          <a:off x="1872504" y="652060"/>
          <a:ext cx="1506754" cy="124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noProof="0" dirty="0"/>
            <a:t>Αίτημα ένταξης στην πλατφόρμα μέσω διαδικτυακής φόρμας</a:t>
          </a:r>
          <a:endParaRPr lang="en-GB" sz="1000" kern="1200" noProof="0" dirty="0"/>
        </a:p>
      </dsp:txBody>
      <dsp:txXfrm>
        <a:off x="1901103" y="680659"/>
        <a:ext cx="1449556" cy="919254"/>
      </dsp:txXfrm>
    </dsp:sp>
    <dsp:sp modelId="{8903A4BF-FC89-4FC6-9A8F-2DB8A958D720}">
      <dsp:nvSpPr>
        <dsp:cNvPr id="0" name=""/>
        <dsp:cNvSpPr/>
      </dsp:nvSpPr>
      <dsp:spPr>
        <a:xfrm>
          <a:off x="2626861" y="687276"/>
          <a:ext cx="2039047" cy="2039047"/>
        </a:xfrm>
        <a:prstGeom prst="leftCircularArrow">
          <a:avLst>
            <a:gd name="adj1" fmla="val 4992"/>
            <a:gd name="adj2" fmla="val 642366"/>
            <a:gd name="adj3" fmla="val 2417877"/>
            <a:gd name="adj4" fmla="val 9024489"/>
            <a:gd name="adj5" fmla="val 582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3B3A2-BC53-4473-9ADC-CFAEC9499597}">
      <dsp:nvSpPr>
        <dsp:cNvPr id="0" name=""/>
        <dsp:cNvSpPr/>
      </dsp:nvSpPr>
      <dsp:spPr>
        <a:xfrm>
          <a:off x="2186064" y="1623193"/>
          <a:ext cx="1339337" cy="532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noProof="0" dirty="0"/>
            <a:t>Πρόσκληση</a:t>
          </a:r>
          <a:endParaRPr lang="en-GB" sz="1600" kern="1200" noProof="0" dirty="0"/>
        </a:p>
      </dsp:txBody>
      <dsp:txXfrm>
        <a:off x="2201664" y="1638793"/>
        <a:ext cx="1308137" cy="501410"/>
      </dsp:txXfrm>
    </dsp:sp>
    <dsp:sp modelId="{DFE3C2D6-12DA-4614-AF24-72908603AE8A}">
      <dsp:nvSpPr>
        <dsp:cNvPr id="0" name=""/>
        <dsp:cNvSpPr/>
      </dsp:nvSpPr>
      <dsp:spPr>
        <a:xfrm>
          <a:off x="4010122" y="646741"/>
          <a:ext cx="1506754" cy="124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noProof="0" dirty="0"/>
            <a:t>Αποδοχή της Χάρτας Εισδοχής</a:t>
          </a:r>
          <a:endParaRPr lang="en-GB" sz="1000" kern="1200" noProof="0" dirty="0"/>
        </a:p>
      </dsp:txBody>
      <dsp:txXfrm>
        <a:off x="4038721" y="941645"/>
        <a:ext cx="1449556" cy="919254"/>
      </dsp:txXfrm>
    </dsp:sp>
    <dsp:sp modelId="{C182FFCA-CB1F-4E37-AF55-F24DAF7F2030}">
      <dsp:nvSpPr>
        <dsp:cNvPr id="0" name=""/>
        <dsp:cNvSpPr/>
      </dsp:nvSpPr>
      <dsp:spPr>
        <a:xfrm>
          <a:off x="4773197" y="-238811"/>
          <a:ext cx="2231576" cy="2231576"/>
        </a:xfrm>
        <a:prstGeom prst="circularArrow">
          <a:avLst>
            <a:gd name="adj1" fmla="val 4561"/>
            <a:gd name="adj2" fmla="val 580713"/>
            <a:gd name="adj3" fmla="val 19243776"/>
            <a:gd name="adj4" fmla="val 12575511"/>
            <a:gd name="adj5" fmla="val 532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497165-E2DE-4826-942A-DCFEE790FA25}">
      <dsp:nvSpPr>
        <dsp:cNvPr id="0" name=""/>
        <dsp:cNvSpPr/>
      </dsp:nvSpPr>
      <dsp:spPr>
        <a:xfrm>
          <a:off x="4344956" y="380436"/>
          <a:ext cx="1339337" cy="532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noProof="0" dirty="0"/>
            <a:t>Χάρτα Εισδοχής</a:t>
          </a:r>
          <a:endParaRPr lang="en-GB" sz="1600" kern="1200" noProof="0" dirty="0"/>
        </a:p>
      </dsp:txBody>
      <dsp:txXfrm>
        <a:off x="4360556" y="396036"/>
        <a:ext cx="1308137" cy="501410"/>
      </dsp:txXfrm>
    </dsp:sp>
    <dsp:sp modelId="{75331E3C-B093-40CF-B881-F1501F77E005}">
      <dsp:nvSpPr>
        <dsp:cNvPr id="0" name=""/>
        <dsp:cNvSpPr/>
      </dsp:nvSpPr>
      <dsp:spPr>
        <a:xfrm>
          <a:off x="6169015" y="646741"/>
          <a:ext cx="1506754" cy="12427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000" kern="1200" noProof="0" dirty="0"/>
            <a:t>Λήψη ενός διαδικτυακού συνδέσμου για πρόσβαση στον χώρο μελών της Πλατφόρμας </a:t>
          </a:r>
          <a:r>
            <a:rPr lang="en-GB" sz="1000" kern="1200" noProof="0" dirty="0"/>
            <a:t> ETIP.</a:t>
          </a:r>
        </a:p>
      </dsp:txBody>
      <dsp:txXfrm>
        <a:off x="6197614" y="675340"/>
        <a:ext cx="1449556" cy="919254"/>
      </dsp:txXfrm>
    </dsp:sp>
    <dsp:sp modelId="{25D8D252-6D65-480F-9091-CC2B1796F37E}">
      <dsp:nvSpPr>
        <dsp:cNvPr id="0" name=""/>
        <dsp:cNvSpPr/>
      </dsp:nvSpPr>
      <dsp:spPr>
        <a:xfrm>
          <a:off x="6503849" y="1623193"/>
          <a:ext cx="1339337" cy="5326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noProof="0" dirty="0"/>
            <a:t>Συμμετοχή</a:t>
          </a:r>
          <a:endParaRPr lang="en-GB" sz="1600" kern="1200" noProof="0" dirty="0"/>
        </a:p>
      </dsp:txBody>
      <dsp:txXfrm>
        <a:off x="6519449" y="1638793"/>
        <a:ext cx="1308137" cy="501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B3104-6B00-4936-B615-B0F82ABAD16C}" type="datetimeFigureOut">
              <a:rPr lang="it-IT" smtClean="0"/>
              <a:t>08/12/2025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A79CE-9B8E-4821-8311-C1851CB78A6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7675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20387D-6C5A-3DB5-DD4D-F073DEC95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5949" y="1854201"/>
            <a:ext cx="12207949" cy="1655762"/>
          </a:xfrm>
          <a:solidFill>
            <a:srgbClr val="DC97AF"/>
          </a:solidFill>
        </p:spPr>
        <p:txBody>
          <a:bodyPr lIns="720000" tIns="72000" rIns="720000" bIns="72000" anchor="ctr">
            <a:normAutofit/>
          </a:bodyPr>
          <a:lstStyle>
            <a:lvl1pPr algn="ctr">
              <a:defRPr sz="5400" b="1">
                <a:solidFill>
                  <a:schemeClr val="bg1"/>
                </a:solidFill>
                <a:latin typeface="Montserrat" panose="00000500000000000000" pitchFamily="50" charset="0"/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68CD3C5-FB1D-C6C8-66E4-DF2719DBDB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sp>
        <p:nvSpPr>
          <p:cNvPr id="9" name="Segnaposto data 8">
            <a:extLst>
              <a:ext uri="{FF2B5EF4-FFF2-40B4-BE49-F238E27FC236}">
                <a16:creationId xmlns:a16="http://schemas.microsoft.com/office/drawing/2014/main" id="{57AE5893-06FF-2DB7-402C-6B7AF088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C741B0-CB05-440F-A64C-C6DC8E51A1FD}" type="datetime1">
              <a:rPr lang="it-IT" smtClean="0"/>
              <a:t>08/12/2025</a:t>
            </a:fld>
            <a:endParaRPr lang="it-IT"/>
          </a:p>
        </p:txBody>
      </p:sp>
      <p:sp>
        <p:nvSpPr>
          <p:cNvPr id="10" name="Segnaposto piè di pagina 9">
            <a:extLst>
              <a:ext uri="{FF2B5EF4-FFF2-40B4-BE49-F238E27FC236}">
                <a16:creationId xmlns:a16="http://schemas.microsoft.com/office/drawing/2014/main" id="{06B49277-AD08-6F3E-72D9-4EFCDB15C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B20B663D-B9D2-4A72-6986-042A8908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3137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0D67027-4FFD-A4F2-F897-BEA36FE4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D5238C6-C19C-A087-BF7A-AEAD6ABC5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5E9FFA-700C-F20E-1072-819529DFA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1F7AD7-EEB4-49CD-B5FF-942E6AFFD759}" type="datetime1">
              <a:rPr lang="it-IT" smtClean="0"/>
              <a:t>08/12/2025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23C24EC-3E6C-06A7-30BF-71C619DAD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FDCEB24-CD90-0B96-7C06-5EF4ABDE5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5855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75D9CD2-3262-F9A0-C9A6-5F7A8491A5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46162"/>
            <a:ext cx="2628900" cy="4902754"/>
          </a:xfrm>
        </p:spPr>
        <p:txBody>
          <a:bodyPr vert="eaVert"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F1488FC-F847-CBD5-DD2E-195BE7E66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46162"/>
            <a:ext cx="7734300" cy="485490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667FDF-416D-0D36-EFF4-CAD6B706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DBEA16-544C-4055-94F2-79AC8C7BA4C7}" type="datetime1">
              <a:rPr lang="it-IT" smtClean="0"/>
              <a:t>08/12/2025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F8CEAD-72F1-8696-9BA6-E277D5D88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A224B6-041F-E41B-FE0D-06A247948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1935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39B5B3-C724-EB70-4049-EFF96A636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73996B-371C-F7E4-E8F5-97CC12BA5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CAA2E44-EBEC-4E05-2ACF-6D683281D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99573D-E87F-430C-ABD1-1D6666822FC1}" type="datetime1">
              <a:rPr lang="it-IT" smtClean="0"/>
              <a:t>08/12/2025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14C9562-C01C-16E2-F405-DB0E75828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9DEF6B7-FBB5-86BC-6F57-1A020694B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956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86E5B1-DABB-0FCF-1225-CC60FD541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544BD1-A0D9-08EC-20DB-24950EED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F56173E-2971-A98F-60A7-5D33048DF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F8165F8-79C5-4745-8CFB-27A4FB7CAF39}" type="datetime1">
              <a:rPr lang="it-IT" smtClean="0"/>
              <a:t>08/12/2025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08D126-CF91-0D08-A0D5-F814C58A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BFEF6B3-AC99-0E66-8614-FF2AA02B0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979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3CE00-E40E-AF0B-0049-8042131A1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D173F20-E0F2-237B-1CDA-E91495CCA3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84499"/>
            <a:ext cx="5181600" cy="3782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704E09F-CCE9-2E63-91A4-2C3F25524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84499"/>
            <a:ext cx="5181600" cy="3782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DA897C7-4E9F-2E82-F74B-DA3FFFA0EE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DCA21F-18AE-485A-BA05-69450D757E85}" type="datetime1">
              <a:rPr lang="it-IT" smtClean="0"/>
              <a:t>08/12/2025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61D3C6F-509C-7714-C3E6-C87673C4E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82848CF-7829-D9C7-970D-09B103DB0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924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906B42-C171-C9CF-EFB3-88E706BB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12702"/>
            <a:ext cx="10515600" cy="1325563"/>
          </a:xfrm>
        </p:spPr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D1F6791-5A07-39A9-7249-5C3E594CF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287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55DB962-C7FB-BE4F-A1E3-A18F5F3D1D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52653"/>
            <a:ext cx="5157787" cy="3237312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FE56B96-50E5-966A-CFCE-9653B43C7F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287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B60F359-1902-C8F4-9789-879CDADF69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52653"/>
            <a:ext cx="5183188" cy="3237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47FC13B-33AB-C73B-515B-CC54D89A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4008B-122A-4A2A-8D7A-D5EE6A925B9A}" type="datetime1">
              <a:rPr lang="it-IT" smtClean="0"/>
              <a:t>08/12/2025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F05AC1A-8473-B070-F742-BD8811658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55553AE-10C4-A934-37A7-444A8F276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130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8A57E0-C81E-B656-B110-561F9C2FB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9B5CE19-2ACF-60A3-B46C-CD51B89697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152A3F-6F3A-4516-9C30-A3261EED7EAD}" type="datetime1">
              <a:rPr lang="it-IT" smtClean="0"/>
              <a:t>08/12/2025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67BE143-D858-CC7B-B5A5-C3BD724E7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02DDC07-F5F0-20F8-4F62-5AC6E1BC1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66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FC3DB58-2373-4960-F202-3CB7DD40F3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4505444-7223-45AD-91C1-DD30FFFF359D}" type="datetime1">
              <a:rPr lang="it-IT" smtClean="0"/>
              <a:t>08/12/2025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9F7DBEB-2095-0170-A111-0B7BED9A7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7D57B2-7F6B-F5D5-083C-397C988D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3740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22C30-926A-54CD-D8B3-E77C6492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90847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E86DCA-1676-DEB2-6D03-4D5D78732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21073"/>
            <a:ext cx="6172200" cy="458274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38DE384-DA56-B30D-B1EE-47576349A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91047"/>
            <a:ext cx="3932237" cy="35127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7E63B2-0C0A-33D9-30B3-C912850D8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E3757E-88E0-44C9-9157-8F3D976C1F5D}" type="datetime1">
              <a:rPr lang="it-IT" smtClean="0"/>
              <a:t>08/12/2025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641FB31-B27F-42D9-079F-58F11FB0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C4BB61A-1BF1-63AF-7C74-E4B005923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7773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CFA1A2-ED63-28DE-C210-C54C9B145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04312"/>
            <a:ext cx="6172200" cy="45764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76936BA-B36A-8DC6-C9E4-806FC4CB9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74087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DC97A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647BD6E-3AB8-8E13-B974-0741837A9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74287"/>
            <a:ext cx="3932237" cy="3506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6F72EB-53CE-8BEA-BAA4-17A082D4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F2C1021-42AD-4DFF-A3E8-3093D30B79AF}" type="datetime1">
              <a:rPr lang="it-IT" smtClean="0"/>
              <a:t>08/12/2025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8385A2-7577-3697-B48D-5C0AC44BC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C96727-08D2-80D2-670E-FB8CFE6B8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346CC6-0D1E-4C13-B7DE-072322A3E8EC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5489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342C47D-4109-4F12-FB0B-DD896CB50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93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F81958B-A415-C0BB-046D-6F58D5F92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19436"/>
            <a:ext cx="10515600" cy="370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23" name="Elemento grafico 22">
            <a:extLst>
              <a:ext uri="{FF2B5EF4-FFF2-40B4-BE49-F238E27FC236}">
                <a16:creationId xmlns:a16="http://schemas.microsoft.com/office/drawing/2014/main" id="{2261500B-8D1C-4081-5894-644299A099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 b="34723"/>
          <a:stretch/>
        </p:blipFill>
        <p:spPr>
          <a:xfrm>
            <a:off x="0" y="5327796"/>
            <a:ext cx="12169074" cy="1530204"/>
          </a:xfrm>
          <a:prstGeom prst="rect">
            <a:avLst/>
          </a:prstGeom>
        </p:spPr>
      </p:pic>
      <p:pic>
        <p:nvPicPr>
          <p:cNvPr id="18" name="Immagine 17" descr="Immagine che contiene arte, cerchio, Policromia, luce&#10;&#10;Descrizione generata automaticamente">
            <a:extLst>
              <a:ext uri="{FF2B5EF4-FFF2-40B4-BE49-F238E27FC236}">
                <a16:creationId xmlns:a16="http://schemas.microsoft.com/office/drawing/2014/main" id="{6405AE90-1253-3AB4-5D7E-5AB00CA84E0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5332">
            <a:off x="-1637506" y="1205370"/>
            <a:ext cx="3066560" cy="6047789"/>
          </a:xfrm>
          <a:prstGeom prst="rect">
            <a:avLst/>
          </a:prstGeom>
        </p:spPr>
      </p:pic>
      <p:pic>
        <p:nvPicPr>
          <p:cNvPr id="16" name="Immagine 15" descr="Immagine che contiene testo, Carattere, schermata, logo&#10;&#10;Descrizione generata automaticamente">
            <a:extLst>
              <a:ext uri="{FF2B5EF4-FFF2-40B4-BE49-F238E27FC236}">
                <a16:creationId xmlns:a16="http://schemas.microsoft.com/office/drawing/2014/main" id="{FD0BDD88-2462-EE7B-B0F5-4443755678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" y="23813"/>
            <a:ext cx="6815328" cy="957072"/>
          </a:xfrm>
          <a:prstGeom prst="rect">
            <a:avLst/>
          </a:prstGeom>
        </p:spPr>
      </p:pic>
      <p:sp>
        <p:nvSpPr>
          <p:cNvPr id="15" name="Segnaposto data 14">
            <a:extLst>
              <a:ext uri="{FF2B5EF4-FFF2-40B4-BE49-F238E27FC236}">
                <a16:creationId xmlns:a16="http://schemas.microsoft.com/office/drawing/2014/main" id="{D905F56B-0ED2-33CB-3393-796F0FAF0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7E4596-9E9F-4983-A7DB-A59CE0AD28F7}" type="datetime1">
              <a:rPr lang="it-IT" smtClean="0"/>
              <a:t>08/12/2025</a:t>
            </a:fld>
            <a:endParaRPr lang="it-IT"/>
          </a:p>
        </p:txBody>
      </p:sp>
      <p:sp>
        <p:nvSpPr>
          <p:cNvPr id="17" name="Segnaposto piè di pagina 16">
            <a:extLst>
              <a:ext uri="{FF2B5EF4-FFF2-40B4-BE49-F238E27FC236}">
                <a16:creationId xmlns:a16="http://schemas.microsoft.com/office/drawing/2014/main" id="{6A85312D-BB1E-3BFE-27D6-8A1ABAA43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9" name="Segnaposto numero diapositiva 18">
            <a:extLst>
              <a:ext uri="{FF2B5EF4-FFF2-40B4-BE49-F238E27FC236}">
                <a16:creationId xmlns:a16="http://schemas.microsoft.com/office/drawing/2014/main" id="{B8761485-915D-31E3-37DF-81A7ABF5B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337608-75A8-42AD-82EF-8E01F13A90C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44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DC97A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1AF717-BD24-BE22-F428-D64F573130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dirty="0">
                <a:latin typeface="Aptos Display" panose="020B0004020202020204" pitchFamily="34" charset="0"/>
              </a:rPr>
              <a:t>LIBECCIO</a:t>
            </a:r>
            <a:br>
              <a:rPr lang="it-IT" dirty="0">
                <a:latin typeface="Aptos Display" panose="020B0004020202020204" pitchFamily="34" charset="0"/>
              </a:rPr>
            </a:b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Σεμινάριο Ευαισθητοποίησης </a:t>
            </a:r>
            <a:r>
              <a:rPr lang="en-US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&amp;</a:t>
            </a: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Εναρκτήρια Συνάντηση του Ζωντανού Εργαστηρίου </a:t>
            </a:r>
            <a:b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</a:b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(</a:t>
            </a:r>
            <a:r>
              <a:rPr lang="el-GR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Living</a:t>
            </a: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l-GR" sz="22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Lab</a:t>
            </a:r>
            <a:r>
              <a:rPr lang="el-GR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) για φορείς του Τουρισμού</a:t>
            </a:r>
            <a:endParaRPr lang="it-IT" sz="2200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C9F5D34-D07B-791D-26BE-F2A2D09406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6319" y="3918757"/>
            <a:ext cx="9583479" cy="252180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Σύστημα Υποστήριξης Διαχείρισης Προορισμών (DMSS)</a:t>
            </a:r>
            <a:endParaRPr lang="it-IT" sz="3200" b="1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  <a:p>
            <a:r>
              <a:rPr lang="el-GR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26</a:t>
            </a:r>
            <a:r>
              <a:rPr lang="it-IT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-1</a:t>
            </a:r>
            <a:r>
              <a:rPr lang="el-GR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1</a:t>
            </a:r>
            <a:r>
              <a:rPr lang="it-IT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-2025</a:t>
            </a:r>
            <a:r>
              <a:rPr lang="el-GR" sz="20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, Πάτρα</a:t>
            </a:r>
            <a:endParaRPr lang="it-IT" sz="2000" i="1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  <a:p>
            <a:endParaRPr lang="it-IT" sz="2000" dirty="0">
              <a:latin typeface="Aptos Display" panose="020B0004020202020204" pitchFamily="34" charset="0"/>
            </a:endParaRPr>
          </a:p>
          <a:p>
            <a:r>
              <a:rPr lang="el-GR" sz="2400" b="1" dirty="0">
                <a:solidFill>
                  <a:srgbClr val="DC97AF"/>
                </a:solidFill>
                <a:latin typeface="Aptos Display" panose="020B0004020202020204" pitchFamily="34" charset="0"/>
              </a:rPr>
              <a:t>Ελένη </a:t>
            </a:r>
            <a:r>
              <a:rPr lang="el-GR" sz="2400" b="1" dirty="0" err="1">
                <a:solidFill>
                  <a:srgbClr val="DC97AF"/>
                </a:solidFill>
                <a:latin typeface="Aptos Display" panose="020B0004020202020204" pitchFamily="34" charset="0"/>
              </a:rPr>
              <a:t>Μυρίλλα</a:t>
            </a:r>
            <a:endParaRPr lang="en-ID" sz="2400" b="1" dirty="0">
              <a:solidFill>
                <a:srgbClr val="DC97AF"/>
              </a:solidFill>
              <a:latin typeface="Aptos Display" panose="020B0004020202020204" pitchFamily="34" charset="0"/>
            </a:endParaRPr>
          </a:p>
          <a:p>
            <a:r>
              <a:rPr lang="en-US" sz="2000" b="1" i="1" dirty="0">
                <a:solidFill>
                  <a:srgbClr val="DC97AF"/>
                </a:solidFill>
                <a:latin typeface="Aptos Display" panose="020B0004020202020204" pitchFamily="34" charset="0"/>
              </a:rPr>
              <a:t>Consultant, Living Prospects</a:t>
            </a:r>
            <a:endParaRPr lang="el-GR" sz="2000" b="1" i="1" dirty="0">
              <a:solidFill>
                <a:srgbClr val="DC97AF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47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9AE87-B1AC-FFD2-FDCA-C6D0DA12E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B9EC2-78D1-A459-19AC-1D46A996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0496-ABF0-0F72-E6AB-B2DD6CEF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10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F5FB7C-A84A-DDFB-DD4C-344032F33E5C}"/>
              </a:ext>
            </a:extLst>
          </p:cNvPr>
          <p:cNvSpPr/>
          <p:nvPr/>
        </p:nvSpPr>
        <p:spPr>
          <a:xfrm>
            <a:off x="838200" y="1028561"/>
            <a:ext cx="10286473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EC0AEB-52AF-1D8B-D3CF-3C23A6BB6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5" y="879511"/>
            <a:ext cx="7683625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Οφέλη των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Stakeholders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από το DMSS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62C8159-4C55-18FC-0624-3AC7D796F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0362"/>
            <a:ext cx="10515600" cy="4671462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Βελτίωση της Απόδοσης και Ανθεκτικότητας του Τουριστικού Τομέα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Καλύτερη διαχείριση του τουριστικού προορισμού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Ανθεκτικότητα σε κρίσεις (π.χ., πανδημίες, φυσικές καταστροφές)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Βασισμένη σε Δεδομένα Πολιτική Λήψη Απόφασης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Ενημερωμένες αποφάσεις για βιώσιμο τουρισμό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Ορθολογική κατανομή πόρων</a:t>
            </a:r>
          </a:p>
          <a:p>
            <a:pPr marL="342900" indent="-342900">
              <a:buFont typeface="+mj-lt"/>
              <a:buAutoNum type="arabicPeriod" startAt="3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Ενίσχυση Στρατηγικών Μάρκετινγκ και Επικοινωνίας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Ενίσχυση Στρατηγικών Μάρκετινγκ και Επικοινωνίας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Στήριξη της Συνεργασίας και Δικτύωσης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Ενδυνάμωση συνεργασιών (π.χ. συνεργασία και δικτύωση της ΕΤΙΡ μεταξύ δημόσιων φορέων, τουριστικών οργανισμών και επιχειρήσεων)</a:t>
            </a:r>
          </a:p>
          <a:p>
            <a:pPr marL="342900" indent="-342900">
              <a:buFont typeface="+mj-lt"/>
              <a:buAutoNum type="arabicPeriod" startAt="5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Μείωση Κόστους και Χρόνου στη Διαχείριση Τουριστικών Δεδομένων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Αυτοματοποιημένη συλλογή και ανάλυση δεδομένων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BD631B5-9D8C-C626-9991-0CE9A50FDB7F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25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488BF-59C2-9BBE-A067-F2E5BECEFC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F620C-8BC4-66D5-B5AE-B6E500E47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723B74-A475-BCAA-C34F-E350F13B0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11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C21838-907D-77D0-4299-349907B9E323}"/>
              </a:ext>
            </a:extLst>
          </p:cNvPr>
          <p:cNvSpPr/>
          <p:nvPr/>
        </p:nvSpPr>
        <p:spPr>
          <a:xfrm>
            <a:off x="838200" y="1028561"/>
            <a:ext cx="10286473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958D7-05F8-6DAA-40D2-99B94E94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5" y="879511"/>
            <a:ext cx="7683625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Οφέλη τη Συμμετοχή στην </a:t>
            </a:r>
            <a:r>
              <a:rPr lang="it-IT" sz="2300" dirty="0">
                <a:solidFill>
                  <a:schemeClr val="bg1"/>
                </a:solidFill>
                <a:latin typeface="Aptos" panose="020B0004020202020204" pitchFamily="34" charset="0"/>
              </a:rPr>
              <a:t>ETIP</a:t>
            </a:r>
            <a:endParaRPr lang="el-GR" sz="23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7C09025-C22E-053B-0F19-29BBD6E57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59411"/>
            <a:ext cx="10515600" cy="467146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Δικτύωση και Συνεργασία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σύνδεση με άλλους φορείς του τουριστικού τομέα, ανταλλαγή εμπειριών, καλών πρακτικών και γνώσεων.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sz="17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Πρόσβαση σε Καινοτόμα Εργαλεία και Πόρους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πρόσβαση σε καινοτόμα εργαλεία και λύσεις για τη βελτίωση της τουριστικής στρατηγικής (π.χ. DMSS, που ενσωματώνει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Big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Data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analytics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δείκτες βιωσιμότητας)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sz="17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Ενίσχυση της Ορατότητας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αύξηση της ορατότητας των περιοχών τους και προώθηση τουριστικών προσφορών μέσω της ευρύτερης ευρωπαϊκής και μεσογειακής πλατφόρμας δικτύωσης</a:t>
            </a:r>
          </a:p>
          <a:p>
            <a:pPr>
              <a:buFont typeface="Courier New" panose="02070309020205020404" pitchFamily="49" charset="0"/>
              <a:buChar char="o"/>
            </a:pPr>
            <a:endParaRPr lang="el-GR" sz="17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Υποστήριξη Καινοτόμων Προγραμμάτων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υποστήριξη στους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stakeholders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για την ανάπτυξη καινοτόμων προγραμμάτων βιώσιμου τουρισμού και την ανάπτυξη νέων προϊόντων και υπηρεσιών στον τομέα του τουρισμού</a:t>
            </a:r>
          </a:p>
          <a:p>
            <a:pPr>
              <a:buFont typeface="Wingdings" panose="05000000000000000000" pitchFamily="2" charset="2"/>
              <a:buChar char="Ø"/>
            </a:pPr>
            <a:endParaRPr lang="el-GR" sz="18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E736238-B4BA-96E0-5113-DC705B3BEF4C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06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81713-1296-71EF-EBEE-412A1EC7FA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5">
            <a:extLst>
              <a:ext uri="{FF2B5EF4-FFF2-40B4-BE49-F238E27FC236}">
                <a16:creationId xmlns:a16="http://schemas.microsoft.com/office/drawing/2014/main" id="{EF029AE7-1800-5FC1-DEE8-CD598A374E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3697608"/>
              </p:ext>
            </p:extLst>
          </p:nvPr>
        </p:nvGraphicFramePr>
        <p:xfrm>
          <a:off x="648069" y="4185234"/>
          <a:ext cx="9694417" cy="253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A3D58-D3EB-4D05-3C3C-96CAE025A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8D2C0-26FD-4C60-D42A-301F04358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12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873CE-EDA3-D573-C3AE-B379C970BB83}"/>
              </a:ext>
            </a:extLst>
          </p:cNvPr>
          <p:cNvSpPr/>
          <p:nvPr/>
        </p:nvSpPr>
        <p:spPr>
          <a:xfrm>
            <a:off x="838200" y="923973"/>
            <a:ext cx="10286473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382DC4-E45E-3792-CEC2-B702687FC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5" y="774923"/>
            <a:ext cx="7683625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Διαδικασία Εγγραφής Νέων Μελών στην ETIP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355BDC-68FF-D655-8560-E4618495F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9263"/>
            <a:ext cx="10515600" cy="4671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Υποβολή Αίτησης Μέλους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Οι ενδιαφερόμενοι φορείς ή οργανισμοί μπορούν να υποβάλουν αίτηση για να γίνουν μέλη της ETIP μέσω της επίσημης ιστοσελίδας της πλατφόρμας.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Αξιολόγηση Αίτησης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αίτηση εξετάζεται από την ETIP για να διασφαλιστεί ότι ο υποψήφιος πληροί τα κριτήρια συμμετοχής και ότι μπορεί να συμβάλει ενεργά στην καινοτομία και βιωσιμότητα του τομέα του τουρισμού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Εγγραφή και Παροχή Πρόσβασης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Μετά την έγκριση, τα μέλη αποκτούν πλήρη πρόσβαση στις υπηρεσίες της πλατφόρμας, συμπεριλαμβανομένων των εργαλείων, των δεδομένων, και των δυνατοτήτων συνεργασίας με άλλους φορείς του τομέα.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D39E95F-7065-8664-A913-05D07A89F090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03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13</a:t>
            </a:fld>
            <a:endParaRPr lang="it-IT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994" y="1397221"/>
            <a:ext cx="4761389" cy="47613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2905626"/>
            <a:ext cx="5131468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92500" lnSpcReduction="20000"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600" b="1" dirty="0">
                <a:solidFill>
                  <a:srgbClr val="DC97AF"/>
                </a:solidFill>
                <a:latin typeface="Montserrat" panose="00000500000000000000" pitchFamily="50" charset="0"/>
              </a:rPr>
              <a:t>Εγγραφείτε στην Πλατφόρμα </a:t>
            </a:r>
            <a:endParaRPr lang="en-US" sz="3600" b="1" dirty="0">
              <a:solidFill>
                <a:srgbClr val="DC97AF"/>
              </a:solidFill>
              <a:latin typeface="Montserrat" panose="00000500000000000000" pitchFamily="50" charset="0"/>
            </a:endParaRPr>
          </a:p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600" b="1" dirty="0">
                <a:solidFill>
                  <a:srgbClr val="DC97AF"/>
                </a:solidFill>
                <a:latin typeface="Montserrat" panose="00000500000000000000" pitchFamily="50" charset="0"/>
              </a:rPr>
              <a:t>μέσω </a:t>
            </a:r>
            <a:r>
              <a:rPr lang="en-US" sz="3600" b="1" dirty="0">
                <a:solidFill>
                  <a:srgbClr val="DC97AF"/>
                </a:solidFill>
                <a:latin typeface="Montserrat" panose="00000500000000000000" pitchFamily="50" charset="0"/>
              </a:rPr>
              <a:t>QR</a:t>
            </a:r>
            <a:endParaRPr lang="el-GR" sz="3600" b="1" i="0" u="none" strike="noStrike" baseline="0" dirty="0">
              <a:solidFill>
                <a:srgbClr val="DC97AF"/>
              </a:solidFill>
              <a:latin typeface="Montserrat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71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14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808283" y="1277638"/>
            <a:ext cx="4687642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3600" b="1" dirty="0">
                <a:solidFill>
                  <a:srgbClr val="DC97AF"/>
                </a:solidFill>
                <a:latin typeface="Aptos" panose="020B0004020202020204" pitchFamily="34" charset="0"/>
              </a:rPr>
              <a:t>Ακολουθήστε μας!</a:t>
            </a:r>
            <a:endParaRPr lang="el-GR" sz="3600" b="1" i="0" u="none" strike="noStrike" baseline="0" dirty="0">
              <a:solidFill>
                <a:srgbClr val="DC97AF"/>
              </a:solidFill>
              <a:latin typeface="Aptos" panose="020B00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F6C6B8-1837-E7A6-8983-0ABE5BBEB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33" y="2292994"/>
            <a:ext cx="1981200" cy="1981200"/>
          </a:xfrm>
          <a:prstGeom prst="rect">
            <a:avLst/>
          </a:prstGeom>
        </p:spPr>
      </p:pic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1D2330C8-5220-D01A-73C4-64D13502A402}"/>
              </a:ext>
            </a:extLst>
          </p:cNvPr>
          <p:cNvSpPr txBox="1">
            <a:spLocks/>
          </p:cNvSpPr>
          <p:nvPr/>
        </p:nvSpPr>
        <p:spPr>
          <a:xfrm>
            <a:off x="1915196" y="4121472"/>
            <a:ext cx="1525342" cy="50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LinkedIn</a:t>
            </a:r>
            <a:endParaRPr lang="ca-E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62446AF-F8A2-2D79-6AF7-561F91EE2E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2292994"/>
            <a:ext cx="1981200" cy="1981200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3BF0309C-8A9C-ECF9-B4ED-D862AC1DCEB6}"/>
              </a:ext>
            </a:extLst>
          </p:cNvPr>
          <p:cNvSpPr txBox="1">
            <a:spLocks/>
          </p:cNvSpPr>
          <p:nvPr/>
        </p:nvSpPr>
        <p:spPr>
          <a:xfrm>
            <a:off x="4978891" y="4121472"/>
            <a:ext cx="1525342" cy="50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Facebook</a:t>
            </a:r>
            <a:endParaRPr lang="ca-E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73A8F84-0F3D-DD1E-4E6E-9A6749DA87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292994"/>
            <a:ext cx="1981200" cy="1981200"/>
          </a:xfrm>
          <a:prstGeom prst="rect">
            <a:avLst/>
          </a:prstGeom>
        </p:spPr>
      </p:pic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AE116D3C-E39D-A4AC-D7A5-6D40A72C71D9}"/>
              </a:ext>
            </a:extLst>
          </p:cNvPr>
          <p:cNvSpPr txBox="1">
            <a:spLocks/>
          </p:cNvSpPr>
          <p:nvPr/>
        </p:nvSpPr>
        <p:spPr>
          <a:xfrm>
            <a:off x="7988791" y="4121472"/>
            <a:ext cx="1525342" cy="5073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DC97AF"/>
                </a:solidFill>
                <a:latin typeface="Aptos" panose="020B0004020202020204" pitchFamily="34" charset="0"/>
              </a:rPr>
              <a:t>Website</a:t>
            </a:r>
            <a:endParaRPr lang="ca-E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72A7C81-6AF6-1905-299B-00FE8EB53E71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2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15</a:t>
            </a:fld>
            <a:endParaRPr lang="it-IT"/>
          </a:p>
        </p:txBody>
      </p:sp>
      <p:sp>
        <p:nvSpPr>
          <p:cNvPr id="6" name="TextBox 5"/>
          <p:cNvSpPr txBox="1"/>
          <p:nvPr/>
        </p:nvSpPr>
        <p:spPr>
          <a:xfrm>
            <a:off x="371475" y="2905626"/>
            <a:ext cx="6131593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l-GR" sz="4400" b="1" dirty="0">
                <a:solidFill>
                  <a:srgbClr val="DC97AF"/>
                </a:solidFill>
                <a:latin typeface="Aptos" panose="020B0004020202020204" pitchFamily="34" charset="0"/>
              </a:rPr>
              <a:t>Ευχαριστούμε πολύ!</a:t>
            </a:r>
            <a:endParaRPr lang="el-GR" sz="4400" b="1" i="0" u="none" strike="noStrike" baseline="0" dirty="0">
              <a:solidFill>
                <a:srgbClr val="DC97AF"/>
              </a:solidFill>
              <a:latin typeface="Aptos" panose="020B00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C130D4-F3C0-051D-6572-01CD3C753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833" y="1476040"/>
            <a:ext cx="4874633" cy="408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14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2E3BB-E34A-AF6C-B9BD-7574FAD17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936"/>
            <a:ext cx="10515600" cy="1944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Σύστημα Υποστήριξης Διαχείρισης Προορισμού (DMSS)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του έργου LIBECCIO είναι μια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πλατφόρμα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σημαντικά αναβαθμισμένη και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προσβάσιμη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μέσω διαδικτύου, η οποία</a:t>
            </a: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ενσωματώνει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σύνολα δεδομένων δεικτών βιωσιμότητας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</a:t>
            </a: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ανάλυση </a:t>
            </a:r>
            <a:r>
              <a:rPr lang="el-GR" sz="1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Big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Data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για το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σχεδιασμό πολιτικών και τη λήψη αποφάσεων βάσει δεδομένων.</a:t>
            </a:r>
            <a:endParaRPr lang="el-GR" sz="11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0829-627B-16E8-FEFA-3B8A9489A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84D67-A3E2-6539-45C2-C4E1B829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2</a:t>
            </a:fld>
            <a:endParaRPr lang="it-IT"/>
          </a:p>
        </p:txBody>
      </p:sp>
      <p:pic>
        <p:nvPicPr>
          <p:cNvPr id="9" name="Picture 8" descr="A diagram of a diagram with green circles and icons&#10;&#10;AI-generated content may be incorrect.">
            <a:extLst>
              <a:ext uri="{FF2B5EF4-FFF2-40B4-BE49-F238E27FC236}">
                <a16:creationId xmlns:a16="http://schemas.microsoft.com/office/drawing/2014/main" id="{96A5237D-5963-1F1A-EB8C-9E864B19A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90" y="4121182"/>
            <a:ext cx="1649302" cy="1649302"/>
          </a:xfrm>
          <a:prstGeom prst="rect">
            <a:avLst/>
          </a:prstGeom>
        </p:spPr>
      </p:pic>
      <p:sp>
        <p:nvSpPr>
          <p:cNvPr id="10" name="Plus Sign 9">
            <a:extLst>
              <a:ext uri="{FF2B5EF4-FFF2-40B4-BE49-F238E27FC236}">
                <a16:creationId xmlns:a16="http://schemas.microsoft.com/office/drawing/2014/main" id="{90E986EE-8D1B-0DCD-D847-6FD66EC72DAA}"/>
              </a:ext>
            </a:extLst>
          </p:cNvPr>
          <p:cNvSpPr/>
          <p:nvPr/>
        </p:nvSpPr>
        <p:spPr>
          <a:xfrm>
            <a:off x="3843000" y="4670626"/>
            <a:ext cx="372862" cy="46163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2" name="Picture 11" descr="A diagram of data and icons&#10;&#10;AI-generated content may be incorrect.">
            <a:extLst>
              <a:ext uri="{FF2B5EF4-FFF2-40B4-BE49-F238E27FC236}">
                <a16:creationId xmlns:a16="http://schemas.microsoft.com/office/drawing/2014/main" id="{5C4234AB-7C96-E7CE-B529-62F596EEC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6" r="4209"/>
          <a:stretch>
            <a:fillRect/>
          </a:stretch>
        </p:blipFill>
        <p:spPr>
          <a:xfrm>
            <a:off x="4595418" y="4141857"/>
            <a:ext cx="2107223" cy="1649302"/>
          </a:xfrm>
          <a:prstGeom prst="rect">
            <a:avLst/>
          </a:prstGeom>
        </p:spPr>
      </p:pic>
      <p:sp>
        <p:nvSpPr>
          <p:cNvPr id="13" name="Equals 12">
            <a:extLst>
              <a:ext uri="{FF2B5EF4-FFF2-40B4-BE49-F238E27FC236}">
                <a16:creationId xmlns:a16="http://schemas.microsoft.com/office/drawing/2014/main" id="{973066C2-7A4C-7BE5-6CA6-17A3B1785DA1}"/>
              </a:ext>
            </a:extLst>
          </p:cNvPr>
          <p:cNvSpPr/>
          <p:nvPr/>
        </p:nvSpPr>
        <p:spPr>
          <a:xfrm>
            <a:off x="7071136" y="4794913"/>
            <a:ext cx="372862" cy="301840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5" name="Picture 14" descr="A computer screen with text and images&#10;&#10;AI-generated content may be incorrect.">
            <a:extLst>
              <a:ext uri="{FF2B5EF4-FFF2-40B4-BE49-F238E27FC236}">
                <a16:creationId xmlns:a16="http://schemas.microsoft.com/office/drawing/2014/main" id="{443A6524-34E1-F734-B3D9-03A6B8E871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505" y="4145811"/>
            <a:ext cx="1844609" cy="184460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2C43E78-D9B2-499A-4385-29A58545BEB2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288EC6-ED44-E067-BC13-38B4334ACAA8}"/>
              </a:ext>
            </a:extLst>
          </p:cNvPr>
          <p:cNvSpPr/>
          <p:nvPr/>
        </p:nvSpPr>
        <p:spPr>
          <a:xfrm>
            <a:off x="838200" y="1028561"/>
            <a:ext cx="1022337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717096-4766-0EEF-0897-0FD4B50F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551"/>
            <a:ext cx="10515600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Σύστημα Υποστήριξης Διαχείρισης Προορισμού (DMSS) του έργου LIBECCIO</a:t>
            </a:r>
          </a:p>
        </p:txBody>
      </p:sp>
    </p:spTree>
    <p:extLst>
      <p:ext uri="{BB962C8B-B14F-4D97-AF65-F5344CB8AC3E}">
        <p14:creationId xmlns:p14="http://schemas.microsoft.com/office/powerpoint/2010/main" val="145878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4F6DA-7E7F-6D9C-62A1-EC8A09AD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10845-BECA-FABA-42AA-78A3CBBC2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ADE5F-42F0-5343-C5E3-E19BB3E9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3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76342E-6619-B80A-B6B3-287CAF709275}"/>
              </a:ext>
            </a:extLst>
          </p:cNvPr>
          <p:cNvSpPr/>
          <p:nvPr/>
        </p:nvSpPr>
        <p:spPr>
          <a:xfrm>
            <a:off x="838200" y="983210"/>
            <a:ext cx="1022337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71225C-4112-8914-5B0F-35133A4DC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62597"/>
            <a:ext cx="10515600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Σύστημα Υποστήριξης Διαχείρισης Προορισμού (DMSS) του έργου LIBECCIO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1A53BA-0D01-D231-07FB-F2D9628C5454}"/>
              </a:ext>
            </a:extLst>
          </p:cNvPr>
          <p:cNvSpPr txBox="1">
            <a:spLocks/>
          </p:cNvSpPr>
          <p:nvPr/>
        </p:nvSpPr>
        <p:spPr>
          <a:xfrm>
            <a:off x="3948377" y="1667971"/>
            <a:ext cx="6915706" cy="249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Υποστήριξη των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πολιτικών αποφάσεων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(περιφερειακών και εθνικών) με αναλύσεις που αξιολογούν τις</a:t>
            </a:r>
            <a:r>
              <a:rPr lang="en-US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:</a:t>
            </a:r>
          </a:p>
          <a:p>
            <a:pPr algn="just">
              <a:buClr>
                <a:srgbClr val="DC97AF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οικονομικές,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algn="just">
              <a:buClr>
                <a:srgbClr val="DC97AF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κοινωνικές και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algn="just">
              <a:buClr>
                <a:srgbClr val="DC97AF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περιβαλλοντικές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marL="0" indent="0" algn="just">
              <a:buClr>
                <a:srgbClr val="DC97AF"/>
              </a:buClr>
              <a:buNone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επιπτώσεις</a:t>
            </a:r>
            <a:r>
              <a:rPr lang="en-US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των τουριστικών πολιτικών στη συνολική βιωσιμότητα. </a:t>
            </a:r>
          </a:p>
        </p:txBody>
      </p:sp>
      <p:pic>
        <p:nvPicPr>
          <p:cNvPr id="17" name="Graphic 16" descr="Bullseye with solid fill">
            <a:extLst>
              <a:ext uri="{FF2B5EF4-FFF2-40B4-BE49-F238E27FC236}">
                <a16:creationId xmlns:a16="http://schemas.microsoft.com/office/drawing/2014/main" id="{AE70D3CC-059C-4B85-9818-E8D58FB0E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8420" y="2485727"/>
            <a:ext cx="2228316" cy="2228316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BA15FD7-5036-1D02-24F9-6389B73022CD}"/>
              </a:ext>
            </a:extLst>
          </p:cNvPr>
          <p:cNvSpPr txBox="1">
            <a:spLocks/>
          </p:cNvSpPr>
          <p:nvPr/>
        </p:nvSpPr>
        <p:spPr>
          <a:xfrm>
            <a:off x="4086966" y="5487246"/>
            <a:ext cx="6638525" cy="565743"/>
          </a:xfrm>
          <a:prstGeom prst="rect">
            <a:avLst/>
          </a:prstGeom>
          <a:solidFill>
            <a:srgbClr val="DC97A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FFFFFF"/>
                </a:solidFill>
                <a:latin typeface="Aptos" panose="020B0004020202020204" pitchFamily="34" charset="0"/>
              </a:rPr>
              <a:t>Βελτιώνει τη διαδικασία λήψης αποφάσεων για εμπορικές στρατηγικές, πολιτικές ποιότητας υπηρεσιών και ενέργειες μάρκετινγκ.</a:t>
            </a:r>
            <a:endParaRPr lang="el-GR" sz="105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1ADC445-B297-CA87-31E6-8EA87B682FE0}"/>
              </a:ext>
            </a:extLst>
          </p:cNvPr>
          <p:cNvSpPr txBox="1">
            <a:spLocks/>
          </p:cNvSpPr>
          <p:nvPr/>
        </p:nvSpPr>
        <p:spPr>
          <a:xfrm>
            <a:off x="4086966" y="4401036"/>
            <a:ext cx="6915706" cy="11483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v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Βοήθεια στους: </a:t>
            </a:r>
          </a:p>
          <a:p>
            <a:pPr>
              <a:buClr>
                <a:srgbClr val="DC97AF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οργανισμούς και τις επιχειρήσεις του τουρισμού </a:t>
            </a:r>
          </a:p>
          <a:p>
            <a:pPr>
              <a:buClr>
                <a:srgbClr val="DC97AF"/>
              </a:buCl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στην παρακολούθηση των ροών επισκεπτών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BAF519-B4BF-3860-C5BC-3BF3D81CB142}"/>
              </a:ext>
            </a:extLst>
          </p:cNvPr>
          <p:cNvSpPr txBox="1">
            <a:spLocks/>
          </p:cNvSpPr>
          <p:nvPr/>
        </p:nvSpPr>
        <p:spPr>
          <a:xfrm>
            <a:off x="4086967" y="3729289"/>
            <a:ext cx="6638525" cy="565743"/>
          </a:xfrm>
          <a:prstGeom prst="rect">
            <a:avLst/>
          </a:prstGeom>
          <a:solidFill>
            <a:srgbClr val="DC97AF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rgbClr val="FFFFFF"/>
                </a:solidFill>
                <a:latin typeface="Aptos" panose="020B0004020202020204" pitchFamily="34" charset="0"/>
              </a:rPr>
              <a:t>Παρέχει ένα πλαίσιο για ανατροφοδότηση σχετικά με το τι συμβαίνει στην περιοχή</a:t>
            </a:r>
          </a:p>
          <a:p>
            <a:pPr algn="just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Ø"/>
            </a:pPr>
            <a:endParaRPr lang="el-GR" sz="1050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BA37D1B-E0EF-A02E-DBEC-F738DF273972}"/>
              </a:ext>
            </a:extLst>
          </p:cNvPr>
          <p:cNvSpPr txBox="1">
            <a:spLocks/>
          </p:cNvSpPr>
          <p:nvPr/>
        </p:nvSpPr>
        <p:spPr>
          <a:xfrm>
            <a:off x="838200" y="1873168"/>
            <a:ext cx="2449456" cy="40736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2400" b="1" dirty="0">
                <a:solidFill>
                  <a:srgbClr val="FFFFFF"/>
                </a:solidFill>
                <a:latin typeface="Aptos" panose="020B0004020202020204" pitchFamily="34" charset="0"/>
              </a:rPr>
              <a:t>Κύριοι Στόχοι</a:t>
            </a:r>
            <a:endParaRPr lang="en-US" sz="2400" b="1" dirty="0">
              <a:solidFill>
                <a:srgbClr val="FFFFFF"/>
              </a:solidFill>
              <a:latin typeface="Aptos" panose="020B0004020202020204" pitchFamily="34" charset="0"/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935DE0C-C656-7417-828F-448DE30D6167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002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432A5-EA56-8179-EDEE-9882CEFF7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21F0F-0B42-2949-42C8-90FDCA960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58847"/>
            <a:ext cx="10515600" cy="29067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Διαχείριση Δεδομένων και Ανάλυση:</a:t>
            </a:r>
            <a:endParaRPr lang="en-US" sz="18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None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 DMSS επιτρέπει τη συλλογή και ανάλυση 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μεγάλου όγκου δεδομένων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που σχετίζονται με</a:t>
            </a:r>
            <a:r>
              <a:rPr lang="en-US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: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τη βιωσιμότητα,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την οικονομία,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τις ροές επισκεπτών,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τις τιμές καταλυμάτων και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τις αξιολογήσεις των τουριστών, </a:t>
            </a:r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επιτρέποντας μια πιο 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προβλεπτική και στρατηγική προσέγγιση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για τη διαχείριση των προορισμών.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20F57-3546-C595-AAFE-5AA0681F3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F3058-6E2A-F7D2-516E-CF9B27F03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4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E15538-0689-FC2C-2340-78FA58A9A842}"/>
              </a:ext>
            </a:extLst>
          </p:cNvPr>
          <p:cNvSpPr/>
          <p:nvPr/>
        </p:nvSpPr>
        <p:spPr>
          <a:xfrm>
            <a:off x="838200" y="1028561"/>
            <a:ext cx="1022337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2B0429-3B6F-5303-F747-3F17F9FB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5551"/>
            <a:ext cx="10515600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Βασικές Λειτουργίες της Πλατφόρμας DMSS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C4D388-7F6D-6F24-89B2-5329A27B9981}"/>
              </a:ext>
            </a:extLst>
          </p:cNvPr>
          <p:cNvSpPr txBox="1">
            <a:spLocks/>
          </p:cNvSpPr>
          <p:nvPr/>
        </p:nvSpPr>
        <p:spPr>
          <a:xfrm>
            <a:off x="838200" y="4580939"/>
            <a:ext cx="10515600" cy="1259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Εργαλεία Στρατηγικής Λήψης Αποφάσεων:</a:t>
            </a:r>
            <a:endParaRPr lang="en-US" sz="1800" b="1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Οι χρήστες του DMSS (δημόσιοι φορείς, επιχειρηματίες, τουριστικοί οργανισμοί) μπορούν να χρησιμοποιούν τα </a:t>
            </a:r>
            <a:r>
              <a:rPr lang="el-GR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διαδραστικά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dashboards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και τις αναφορές </a:t>
            </a:r>
            <a:r>
              <a:rPr lang="el-GR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Big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6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Data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για να λάβουν 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βασισμένες στα δεδομένα αποφάσεις 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που επηρεάζουν άμεσα την </a:t>
            </a:r>
            <a:r>
              <a:rPr lang="el-GR" sz="16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ανάπτυξη στρατηγικών βιωσιμότητας </a:t>
            </a:r>
            <a:r>
              <a:rPr lang="el-GR" sz="16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για τις περιοχές τους.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F7BE2E0-2770-48DC-C539-BA5D189D6A7F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3573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23776-7749-AA89-AB19-E82DB8DB7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2EB5-BEF1-131C-2C02-A335622B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8BAD1-200C-B83A-7401-ABE89E30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5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77497A2-DBC1-752E-A807-1B4775EAB196}"/>
              </a:ext>
            </a:extLst>
          </p:cNvPr>
          <p:cNvSpPr/>
          <p:nvPr/>
        </p:nvSpPr>
        <p:spPr>
          <a:xfrm>
            <a:off x="838200" y="1028561"/>
            <a:ext cx="1022337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20C3B-B190-EA8E-9A8B-81B9E668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0344" y="887836"/>
            <a:ext cx="10515600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Ενσωμάτωση δεικτών βιωσιμότητας και ανάλυση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Big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 </a:t>
            </a:r>
            <a:r>
              <a:rPr lang="el-GR" sz="2300" dirty="0" err="1">
                <a:solidFill>
                  <a:schemeClr val="bg1"/>
                </a:solidFill>
                <a:latin typeface="Aptos" panose="020B0004020202020204" pitchFamily="34" charset="0"/>
              </a:rPr>
              <a:t>Data</a:t>
            </a:r>
            <a:endParaRPr lang="el-GR" sz="23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4" name="Θέση περιεχομένου 2">
            <a:extLst>
              <a:ext uri="{FF2B5EF4-FFF2-40B4-BE49-F238E27FC236}">
                <a16:creationId xmlns:a16="http://schemas.microsoft.com/office/drawing/2014/main" id="{DA1594DB-9E74-D0FE-B8D1-40C679B9B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5899"/>
            <a:ext cx="5635787" cy="3700389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Σημασία δεικτών βιωσιμότητας</a:t>
            </a: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Η ενσωμάτωση δεικτών βιωσιμότητας είναι απαραίτητη για να κατανοήσουμε την επίδραση των τουριστικών δραστηριοτήτων στο περιβάλλον.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Ανάλυση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Big</a:t>
            </a:r>
            <a:r>
              <a:rPr lang="el-GR" sz="2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l-GR" sz="20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Data</a:t>
            </a:r>
            <a:endParaRPr lang="el-GR" sz="2000" b="1" dirty="0">
              <a:solidFill>
                <a:schemeClr val="tx2">
                  <a:lumMod val="90000"/>
                  <a:lumOff val="10000"/>
                </a:schemeClr>
              </a:solidFill>
              <a:latin typeface="Aptos Display" panose="020B0004020202020204" pitchFamily="34" charset="0"/>
            </a:endParaRPr>
          </a:p>
          <a:p>
            <a:pPr marL="285750" lvl="1" indent="-285750" algn="just"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Η ανάλυση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Big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</a:t>
            </a:r>
            <a:r>
              <a:rPr lang="el-GR" sz="18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Data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 Display" panose="020B0004020202020204" pitchFamily="34" charset="0"/>
              </a:rPr>
              <a:t> επιτρέπει την εξαγωγή πολύτιμων πληροφοριών, βοηθώντας στη βελτίωση των στρατηγικών βιωσιμότητας στον τουριστικό τομέα.</a:t>
            </a:r>
          </a:p>
          <a:p>
            <a:endParaRPr lang="el-GR" sz="2400" dirty="0">
              <a:latin typeface="Aptos Display" panose="020B0004020202020204" pitchFamily="34" charset="0"/>
            </a:endParaRPr>
          </a:p>
        </p:txBody>
      </p:sp>
      <p:pic>
        <p:nvPicPr>
          <p:cNvPr id="16" name="Θέση περιεχομένου 4" descr="Επενδυτικό και τραπεζικό θέμα με το βουνό Fuji και τη λίμνη Kawaguchiko το πρωί, φθινοπωρινές εποχές Fuji βουνό στο yamanachi στην Ιαπωνία.">
            <a:extLst>
              <a:ext uri="{FF2B5EF4-FFF2-40B4-BE49-F238E27FC236}">
                <a16:creationId xmlns:a16="http://schemas.microsoft.com/office/drawing/2014/main" id="{C6CB1232-0DC9-D19F-5BD9-6FD8DD4D42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591" r="10150" b="1"/>
          <a:stretch/>
        </p:blipFill>
        <p:spPr>
          <a:xfrm>
            <a:off x="6870364" y="1930238"/>
            <a:ext cx="4191213" cy="3440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23EE0DA-32A8-432D-CE03-2D1418DAD7BF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68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9F92B-B37C-1790-09BC-801CC90C2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CCEC5-E41A-9473-D0F3-E32CB7804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79993-AE7B-464C-5694-B81FF7AB5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6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D1FE2B-F5B3-DFF1-B734-D20AF4F2F10A}"/>
              </a:ext>
            </a:extLst>
          </p:cNvPr>
          <p:cNvSpPr/>
          <p:nvPr/>
        </p:nvSpPr>
        <p:spPr>
          <a:xfrm>
            <a:off x="838200" y="1028561"/>
            <a:ext cx="10286473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2E6DD5-08CF-7DC9-8DE9-8FD5CE00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6" y="879511"/>
            <a:ext cx="7683624" cy="805375"/>
          </a:xfrm>
        </p:spPr>
        <p:txBody>
          <a:bodyPr>
            <a:normAutofit/>
          </a:bodyPr>
          <a:lstStyle/>
          <a:p>
            <a:r>
              <a:rPr lang="it-IT" sz="2300" dirty="0">
                <a:solidFill>
                  <a:schemeClr val="bg1"/>
                </a:solidFill>
                <a:latin typeface="Aptos" panose="020B0004020202020204" pitchFamily="34" charset="0"/>
              </a:rPr>
              <a:t>LIBECCIO DMSS: </a:t>
            </a:r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Εννοιολογική Αρχιτεκτονική</a:t>
            </a:r>
          </a:p>
        </p:txBody>
      </p:sp>
      <p:pic>
        <p:nvPicPr>
          <p:cNvPr id="9" name="Picture 8" descr="A diagram of data processing&#10;&#10;AI-generated content may be incorrect.">
            <a:extLst>
              <a:ext uri="{FF2B5EF4-FFF2-40B4-BE49-F238E27FC236}">
                <a16:creationId xmlns:a16="http://schemas.microsoft.com/office/drawing/2014/main" id="{5B4EEAA4-7AF7-6D3E-E579-8979DBD0B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375" y="1968673"/>
            <a:ext cx="7008131" cy="3468569"/>
          </a:xfrm>
          <a:prstGeom prst="rect">
            <a:avLst/>
          </a:prstGeom>
        </p:spPr>
      </p:pic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E04AF6E-5E65-A797-35FA-AD7241CA2566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6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6A607-F77B-92FA-F35A-76123AE07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8F94C-1ED1-A9C0-B36D-F95D5B968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51571-612A-2310-A053-755211303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7</a:t>
            </a:fld>
            <a:endParaRPr lang="it-IT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FC9438-4F18-F581-2E61-2071EF42F1E1}"/>
              </a:ext>
            </a:extLst>
          </p:cNvPr>
          <p:cNvSpPr/>
          <p:nvPr/>
        </p:nvSpPr>
        <p:spPr>
          <a:xfrm>
            <a:off x="838200" y="1028561"/>
            <a:ext cx="10286473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A1FC31-85C9-6CAC-AE11-6400ADA2A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76" y="879511"/>
            <a:ext cx="3520736" cy="805375"/>
          </a:xfrm>
        </p:spPr>
        <p:txBody>
          <a:bodyPr>
            <a:normAutofit/>
          </a:bodyPr>
          <a:lstStyle/>
          <a:p>
            <a:r>
              <a:rPr lang="el-GR" sz="2300" dirty="0">
                <a:solidFill>
                  <a:schemeClr val="bg1"/>
                </a:solidFill>
                <a:latin typeface="Aptos" panose="020B0004020202020204" pitchFamily="34" charset="0"/>
              </a:rPr>
              <a:t>Συλλεγμένα Δεδομένα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3F4A52-D1E8-B5E4-301B-15FAF6C7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3936"/>
            <a:ext cx="10515600" cy="19442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Ποσοτικά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ποιοτικά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δεδομένα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που συλλέχθηκαν από τοπικές, περιφερειακές και εθνικές αρχές, καθώς και από επαγγελματικές ενώσεις.</a:t>
            </a:r>
            <a:b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</a:br>
            <a:endParaRPr lang="en-US" sz="18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Σχετικές πληροφορίες που αντλήθηκαν από </a:t>
            </a:r>
            <a:r>
              <a:rPr lang="el-GR" sz="1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διαδικτυακές πηγές</a:t>
            </a:r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.</a:t>
            </a:r>
            <a:endParaRPr lang="el-GR" sz="11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0" name="Picture 9" descr="A diagram of a company's logo&#10;&#10;AI-generated content may be incorrect.">
            <a:extLst>
              <a:ext uri="{FF2B5EF4-FFF2-40B4-BE49-F238E27FC236}">
                <a16:creationId xmlns:a16="http://schemas.microsoft.com/office/drawing/2014/main" id="{1DBFBA6D-AE88-423D-2F77-FBC63BA69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90" y="3304273"/>
            <a:ext cx="3290473" cy="2154615"/>
          </a:xfrm>
          <a:prstGeom prst="rect">
            <a:avLst/>
          </a:prstGeom>
        </p:spPr>
      </p:pic>
      <p:pic>
        <p:nvPicPr>
          <p:cNvPr id="12" name="Picture 11" descr="A close-up of a computer screen&#10;&#10;AI-generated content may be incorrect.">
            <a:extLst>
              <a:ext uri="{FF2B5EF4-FFF2-40B4-BE49-F238E27FC236}">
                <a16:creationId xmlns:a16="http://schemas.microsoft.com/office/drawing/2014/main" id="{37C23141-C070-EBD1-0D35-BEB9FD805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r="1"/>
          <a:stretch>
            <a:fillRect/>
          </a:stretch>
        </p:blipFill>
        <p:spPr>
          <a:xfrm>
            <a:off x="5546956" y="3304273"/>
            <a:ext cx="4957154" cy="2279342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884E400-7E2C-BC6E-3F6D-71B4990F2BF5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45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8792C-ECC9-0D05-FEAE-5758DC265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D41D3-3D52-FD3E-806D-1A2999F0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4548"/>
            <a:ext cx="10515600" cy="805375"/>
          </a:xfrm>
        </p:spPr>
        <p:txBody>
          <a:bodyPr>
            <a:normAutofit/>
          </a:bodyPr>
          <a:lstStyle/>
          <a:p>
            <a:r>
              <a:rPr lang="el-GR" sz="2000" dirty="0">
                <a:latin typeface="Aptos" panose="020B0004020202020204" pitchFamily="34" charset="0"/>
              </a:rPr>
              <a:t>Ανταπόκριση στις Στρατηγικές Ανάγκες των Τουριστικών Επιχειρήσεων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05422C-0F1B-21F9-1155-AF20F9E0F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8902"/>
            <a:ext cx="10515600" cy="1944209"/>
          </a:xfrm>
        </p:spPr>
        <p:txBody>
          <a:bodyPr>
            <a:normAutofit/>
          </a:bodyPr>
          <a:lstStyle/>
          <a:p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Τιμές Καταλυμάτων</a:t>
            </a:r>
          </a:p>
          <a:p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Σχόλια και Αξιολογήσεις Επισκεπτών</a:t>
            </a:r>
          </a:p>
          <a:p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Τμηματοποίηση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Επισκεπτών και Ανάλυση Αφίξεων</a:t>
            </a:r>
          </a:p>
          <a:p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Γεωχωρική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Κατανομή Ξενοδοχείων και Διαμερισμάτων σε Διάφορες Πλατφόρμες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EBB4-EC8F-70AF-4072-2E0FD9034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8</a:t>
            </a:fld>
            <a:endParaRPr lang="it-IT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3CAE537-FD6B-43E0-2017-1A7A32F1A8E0}"/>
              </a:ext>
            </a:extLst>
          </p:cNvPr>
          <p:cNvSpPr txBox="1">
            <a:spLocks/>
          </p:cNvSpPr>
          <p:nvPr/>
        </p:nvSpPr>
        <p:spPr>
          <a:xfrm>
            <a:off x="838200" y="3290423"/>
            <a:ext cx="10515600" cy="80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C97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000" dirty="0">
                <a:latin typeface="Aptos" panose="020B0004020202020204" pitchFamily="34" charset="0"/>
              </a:rPr>
              <a:t>Υποστήριξη υπευθύνων χάραξης πολιτικών στη Βιώσιμη Διακυβέρνηση του Τουρισμού 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26C5CC5-8194-DF4A-23C3-801ADC69D873}"/>
              </a:ext>
            </a:extLst>
          </p:cNvPr>
          <p:cNvSpPr txBox="1">
            <a:spLocks/>
          </p:cNvSpPr>
          <p:nvPr/>
        </p:nvSpPr>
        <p:spPr>
          <a:xfrm>
            <a:off x="838200" y="4009453"/>
            <a:ext cx="10515600" cy="194420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Αξιολόγηση κοινωνικής βιωσιμότητας</a:t>
            </a:r>
          </a:p>
          <a:p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Αεροδρόμια/Λιμάνια</a:t>
            </a:r>
          </a:p>
          <a:p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Υδάτινες περιοχές κολύμβησης</a:t>
            </a:r>
          </a:p>
          <a:p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Μέτρηση της οικονομικής επίπτωσης</a:t>
            </a:r>
          </a:p>
          <a:p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Παρακολούθηση και διαχείριση της πράσινης τουριστικής οικονομίας</a:t>
            </a:r>
          </a:p>
          <a:p>
            <a:r>
              <a:rPr lang="el-GR" sz="18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Τύποι Καταλυμάτων σε Χάρτες</a:t>
            </a:r>
            <a:endParaRPr lang="el-GR" sz="11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344D864-642F-0130-3A5A-E88797E57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1A27D-86B2-5F93-0CE2-E80CAA8E8F14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55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39925-2FB7-30A9-1A01-7123F02E2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9EBD8-754D-34B0-8AB4-750E8CC03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4310"/>
            <a:ext cx="6672309" cy="393475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Το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Πλατφόρμα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ανοικτού λογισμικού για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αναλύσεις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οπτικοποίηση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η οποία χρησιμοποιείται για την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παρακολούθηση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αναζήτηση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παρουσίαση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δεδομένων.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Παρέχει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προσαρμοσμένους πίνακες ελέγχου 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(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dashboards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) σε πραγματικό χρόνο, προσαρμοσμένους σε συγκεκριμένες ανάγκες.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Προσφέρει δυνατότητα δημιουργίας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αφιερωμένων χρηστών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ομάδων με 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ειδικά δικαιώματα πρόσβασης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εξασφαλίζοντας ασφαλή, βασισμένη σε ρόλους λήψη αποφάσεων.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Ενσωματώνεται απρόσκοπτα με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PostgreSQL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</a:t>
            </a:r>
            <a:r>
              <a:rPr lang="el-GR" sz="1700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MongoDB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, τις βασικές πηγές δεδομένων που χρησιμοποιεί το DMSS.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Υποστηρίζει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διαδραστικά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φίλτρα,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γεωχωρικές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</a:t>
            </a:r>
            <a:r>
              <a:rPr lang="el-GR" sz="1700" b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οπτικοποιήσεις</a:t>
            </a:r>
            <a:r>
              <a:rPr lang="el-GR" sz="17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 και απλές φόρμες</a:t>
            </a:r>
            <a:r>
              <a:rPr lang="el-GR" sz="1700" dirty="0">
                <a:solidFill>
                  <a:schemeClr val="tx2">
                    <a:lumMod val="90000"/>
                    <a:lumOff val="10000"/>
                  </a:schemeClr>
                </a:solidFill>
                <a:latin typeface="Aptos" panose="020B0004020202020204" pitchFamily="34" charset="0"/>
              </a:rPr>
              <a:t>.</a:t>
            </a:r>
            <a:endParaRPr lang="en-US" sz="17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A3F90-7C5C-CB2F-D362-D94899A33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46CC6-0D1E-4C13-B7DE-072322A3E8EC}" type="slidenum">
              <a:rPr lang="it-IT" smtClean="0"/>
              <a:t>9</a:t>
            </a:fld>
            <a:endParaRPr lang="it-IT"/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C613C2C-927E-6944-69B6-E5C847394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863" y="2043873"/>
            <a:ext cx="4316684" cy="241271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F3151FB-A3A0-6F54-4454-7205C6ADB599}"/>
              </a:ext>
            </a:extLst>
          </p:cNvPr>
          <p:cNvSpPr/>
          <p:nvPr/>
        </p:nvSpPr>
        <p:spPr>
          <a:xfrm>
            <a:off x="838200" y="983210"/>
            <a:ext cx="10223377" cy="507276"/>
          </a:xfrm>
          <a:prstGeom prst="rect">
            <a:avLst/>
          </a:prstGeom>
          <a:solidFill>
            <a:srgbClr val="DC97A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976346-88B4-0580-6CCE-4B24923A1DAA}"/>
              </a:ext>
            </a:extLst>
          </p:cNvPr>
          <p:cNvSpPr txBox="1">
            <a:spLocks/>
          </p:cNvSpPr>
          <p:nvPr/>
        </p:nvSpPr>
        <p:spPr>
          <a:xfrm>
            <a:off x="838200" y="862597"/>
            <a:ext cx="10515600" cy="805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DC97A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300" dirty="0" err="1">
                <a:solidFill>
                  <a:srgbClr val="FFFFFF"/>
                </a:solidFill>
                <a:latin typeface="Aptos" panose="020B0004020202020204" pitchFamily="34" charset="0"/>
              </a:rPr>
              <a:t>Grafana</a:t>
            </a:r>
            <a:r>
              <a:rPr lang="el-GR" sz="2300" dirty="0">
                <a:solidFill>
                  <a:srgbClr val="FFFFFF"/>
                </a:solidFill>
                <a:latin typeface="Aptos" panose="020B0004020202020204" pitchFamily="34" charset="0"/>
              </a:rPr>
              <a:t>: Η </a:t>
            </a:r>
            <a:r>
              <a:rPr lang="el-GR" sz="2300" dirty="0" err="1">
                <a:solidFill>
                  <a:srgbClr val="FFFFFF"/>
                </a:solidFill>
                <a:latin typeface="Aptos" panose="020B0004020202020204" pitchFamily="34" charset="0"/>
              </a:rPr>
              <a:t>Διαδραστική</a:t>
            </a:r>
            <a:r>
              <a:rPr lang="el-GR" sz="2300" dirty="0">
                <a:solidFill>
                  <a:srgbClr val="FFFFFF"/>
                </a:solidFill>
                <a:latin typeface="Aptos" panose="020B0004020202020204" pitchFamily="34" charset="0"/>
              </a:rPr>
              <a:t> </a:t>
            </a:r>
            <a:r>
              <a:rPr lang="el-GR" sz="2300" dirty="0" err="1">
                <a:solidFill>
                  <a:srgbClr val="FFFFFF"/>
                </a:solidFill>
                <a:latin typeface="Aptos" panose="020B0004020202020204" pitchFamily="34" charset="0"/>
              </a:rPr>
              <a:t>Διεπαφή</a:t>
            </a:r>
            <a:r>
              <a:rPr lang="el-GR" sz="2300" dirty="0">
                <a:solidFill>
                  <a:srgbClr val="FFFFFF"/>
                </a:solidFill>
                <a:latin typeface="Aptos" panose="020B0004020202020204" pitchFamily="34" charset="0"/>
              </a:rPr>
              <a:t> του DMSS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70A00B5-0FB9-2306-7846-2CF49274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82197" y="6356349"/>
            <a:ext cx="4114800" cy="365125"/>
          </a:xfrm>
        </p:spPr>
        <p:txBody>
          <a:bodyPr/>
          <a:lstStyle/>
          <a:p>
            <a:r>
              <a:rPr lang="el-GR" sz="1100" dirty="0">
                <a:latin typeface="Aptos" panose="020B0004020202020204" pitchFamily="34" charset="0"/>
              </a:rPr>
              <a:t>Σύστημα Υποστήριξης Διαχείρισης Προορισμών (DMSS)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AE35F29-BEA5-3D8C-3931-D1891DFEE0AD}"/>
              </a:ext>
            </a:extLst>
          </p:cNvPr>
          <p:cNvSpPr txBox="1">
            <a:spLocks/>
          </p:cNvSpPr>
          <p:nvPr/>
        </p:nvSpPr>
        <p:spPr>
          <a:xfrm>
            <a:off x="444312" y="6356349"/>
            <a:ext cx="12435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Aptos" panose="020B0004020202020204" pitchFamily="34" charset="0"/>
              </a:rPr>
              <a:t>2</a:t>
            </a:r>
            <a:r>
              <a:rPr lang="el-GR" sz="1100" dirty="0">
                <a:latin typeface="Aptos" panose="020B0004020202020204" pitchFamily="34" charset="0"/>
              </a:rPr>
              <a:t>6</a:t>
            </a:r>
            <a:r>
              <a:rPr lang="en-US" sz="1100" dirty="0">
                <a:latin typeface="Aptos" panose="020B0004020202020204" pitchFamily="34" charset="0"/>
              </a:rPr>
              <a:t>/1</a:t>
            </a:r>
            <a:r>
              <a:rPr lang="el-GR" sz="1100" dirty="0">
                <a:latin typeface="Aptos" panose="020B0004020202020204" pitchFamily="34" charset="0"/>
              </a:rPr>
              <a:t>1</a:t>
            </a:r>
            <a:r>
              <a:rPr lang="en-US" sz="1100" dirty="0">
                <a:latin typeface="Aptos" panose="020B0004020202020204" pitchFamily="34" charset="0"/>
              </a:rPr>
              <a:t>/2025</a:t>
            </a:r>
            <a:endParaRPr lang="el-GR" sz="11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6330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interreg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 fontScale="55000" lnSpcReduction="20000"/>
      </a:bodyPr>
      <a:lstStyle>
        <a:defPPr marL="0" marR="0" indent="0" algn="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3600" b="1" i="0" u="none" strike="noStrike" baseline="0" dirty="0" smtClean="0">
            <a:solidFill>
              <a:srgbClr val="DC97AF"/>
            </a:solidFill>
            <a:latin typeface="Montserrat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31f2434-9200-4e37-8d31-cf89c92849b8" xsi:nil="true"/>
    <lcf76f155ced4ddcb4097134ff3c332f xmlns="55493a53-471c-4a23-b845-b845b9e4f7d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DDF008E1F5DAA64CBCE9CB481EA441A4" ma:contentTypeVersion="16" ma:contentTypeDescription="Δημιουργία νέου εγγράφου" ma:contentTypeScope="" ma:versionID="8eea8d1db909b38317f6061ae36e1ada">
  <xsd:schema xmlns:xsd="http://www.w3.org/2001/XMLSchema" xmlns:xs="http://www.w3.org/2001/XMLSchema" xmlns:p="http://schemas.microsoft.com/office/2006/metadata/properties" xmlns:ns2="55493a53-471c-4a23-b845-b845b9e4f7d3" xmlns:ns3="c31f2434-9200-4e37-8d31-cf89c92849b8" targetNamespace="http://schemas.microsoft.com/office/2006/metadata/properties" ma:root="true" ma:fieldsID="430635a9986f2a2b560e9d21ea342e33" ns2:_="" ns3:_="">
    <xsd:import namespace="55493a53-471c-4a23-b845-b845b9e4f7d3"/>
    <xsd:import namespace="c31f2434-9200-4e37-8d31-cf89c92849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3a53-471c-4a23-b845-b845b9e4f7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62963a4d-2c58-4d90-a1b3-ca36b2cc71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1f2434-9200-4e37-8d31-cf89c92849b8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1dbb2a-4f5e-47d5-9fce-9f6544c24bc5}" ma:internalName="TaxCatchAll" ma:showField="CatchAllData" ma:web="c31f2434-9200-4e37-8d31-cf89c92849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A401F92-2094-4A0A-A37E-13CD19EDAD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9E6A76D-0781-40B3-9DFC-86023759393C}">
  <ds:schemaRefs>
    <ds:schemaRef ds:uri="http://schemas.microsoft.com/office/2006/metadata/properties"/>
    <ds:schemaRef ds:uri="http://www.w3.org/2000/xmlns/"/>
    <ds:schemaRef ds:uri="95d76a83-e4fc-436f-894a-5421399e2e55"/>
    <ds:schemaRef ds:uri="http://www.w3.org/2001/XMLSchema-instance"/>
    <ds:schemaRef ds:uri="03798b0c-3671-432a-b60d-7b1b1d20ca63"/>
    <ds:schemaRef ds:uri="http://schemas.microsoft.com/office/infopath/2007/PartnerControls"/>
    <ds:schemaRef ds:uri="c31f2434-9200-4e37-8d31-cf89c92849b8"/>
    <ds:schemaRef ds:uri="55493a53-471c-4a23-b845-b845b9e4f7d3"/>
  </ds:schemaRefs>
</ds:datastoreItem>
</file>

<file path=customXml/itemProps3.xml><?xml version="1.0" encoding="utf-8"?>
<ds:datastoreItem xmlns:ds="http://schemas.openxmlformats.org/officeDocument/2006/customXml" ds:itemID="{77D475A3-D64E-420F-954D-37588C91FBCB}"/>
</file>

<file path=docProps/app.xml><?xml version="1.0" encoding="utf-8"?>
<Properties xmlns="http://schemas.openxmlformats.org/officeDocument/2006/extended-properties" xmlns:vt="http://schemas.openxmlformats.org/officeDocument/2006/docPropsVTypes">
  <TotalTime>2966</TotalTime>
  <Words>1009</Words>
  <Application>Microsoft Office PowerPoint</Application>
  <PresentationFormat>Widescreen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Courier New</vt:lpstr>
      <vt:lpstr>Montserrat</vt:lpstr>
      <vt:lpstr>Wingdings</vt:lpstr>
      <vt:lpstr>Tema di Office</vt:lpstr>
      <vt:lpstr>LIBECCIO Σεμινάριο Ευαισθητοποίησης &amp; Εναρκτήρια Συνάντηση του Ζωντανού Εργαστηρίου  (Living Lab) για φορείς του Τουρισμού</vt:lpstr>
      <vt:lpstr>Σύστημα Υποστήριξης Διαχείρισης Προορισμού (DMSS) του έργου LIBECCIO</vt:lpstr>
      <vt:lpstr>Σύστημα Υποστήριξης Διαχείρισης Προορισμού (DMSS) του έργου LIBECCIO</vt:lpstr>
      <vt:lpstr>Βασικές Λειτουργίες της Πλατφόρμας DMSS</vt:lpstr>
      <vt:lpstr>Ενσωμάτωση δεικτών βιωσιμότητας και ανάλυση Big Data</vt:lpstr>
      <vt:lpstr>LIBECCIO DMSS: Εννοιολογική Αρχιτεκτονική</vt:lpstr>
      <vt:lpstr>Συλλεγμένα Δεδομένα</vt:lpstr>
      <vt:lpstr>Ανταπόκριση στις Στρατηγικές Ανάγκες των Τουριστικών Επιχειρήσεων</vt:lpstr>
      <vt:lpstr>PowerPoint Presentation</vt:lpstr>
      <vt:lpstr>Οφέλη των Stakeholders από το DMSS</vt:lpstr>
      <vt:lpstr>Οφέλη τη Συμμετοχή στην ETIP</vt:lpstr>
      <vt:lpstr>Διαδικασία Εγγραφής Νέων Μελών στην ETIP</vt:lpstr>
      <vt:lpstr>PowerPoint Presentation</vt:lpstr>
      <vt:lpstr>PowerPoint Presentation</vt:lpstr>
      <vt:lpstr>PowerPoint Presentation</vt:lpstr>
    </vt:vector>
  </TitlesOfParts>
  <Company>Regione Emilia-Romagna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Chili Monica</dc:creator>
  <cp:lastModifiedBy>Eleni Myrilla</cp:lastModifiedBy>
  <cp:revision>25</cp:revision>
  <dcterms:created xsi:type="dcterms:W3CDTF">2024-03-19T14:25:59Z</dcterms:created>
  <dcterms:modified xsi:type="dcterms:W3CDTF">2025-12-08T10:33:33Z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0x010100DDF008E1F5DAA64CBCE9CB481EA441A4</vt:lpwstr>
  </property>
  <property fmtid="{D5CDD505-2E9C-101B-9397-08002B2CF9AE}" pid="3" name="MediaServiceImageTags">
    <vt:lpwstr/>
  </property>
</Properties>
</file>