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23.JPG" ContentType="image/jpeg"/>
  <Override PartName="/ppt/media/image25.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33.jpg" ContentType="image/jpeg"/>
  <Override PartName="/ppt/notesSlides/notesSlide16.xml" ContentType="application/vnd.openxmlformats-officedocument.presentationml.notesSlide+xml"/>
  <Override PartName="/ppt/media/image35.jpg" ContentType="image/jpeg"/>
  <Override PartName="/ppt/media/image36.jp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4"/>
    <p:sldMasterId id="2147483666" r:id="rId5"/>
  </p:sldMasterIdLst>
  <p:notesMasterIdLst>
    <p:notesMasterId r:id="rId28"/>
  </p:notesMasterIdLst>
  <p:handoutMasterIdLst>
    <p:handoutMasterId r:id="rId29"/>
  </p:handoutMasterIdLst>
  <p:sldIdLst>
    <p:sldId id="256" r:id="rId6"/>
    <p:sldId id="282" r:id="rId7"/>
    <p:sldId id="310" r:id="rId8"/>
    <p:sldId id="308" r:id="rId9"/>
    <p:sldId id="309" r:id="rId10"/>
    <p:sldId id="313" r:id="rId11"/>
    <p:sldId id="318" r:id="rId12"/>
    <p:sldId id="315" r:id="rId13"/>
    <p:sldId id="296" r:id="rId14"/>
    <p:sldId id="289" r:id="rId15"/>
    <p:sldId id="299" r:id="rId16"/>
    <p:sldId id="304" r:id="rId17"/>
    <p:sldId id="300" r:id="rId18"/>
    <p:sldId id="291" r:id="rId19"/>
    <p:sldId id="301" r:id="rId20"/>
    <p:sldId id="307" r:id="rId21"/>
    <p:sldId id="305" r:id="rId22"/>
    <p:sldId id="314" r:id="rId23"/>
    <p:sldId id="306" r:id="rId24"/>
    <p:sldId id="294" r:id="rId25"/>
    <p:sldId id="287" r:id="rId26"/>
    <p:sldId id="275" r:id="rId27"/>
  </p:sldIdLst>
  <p:sldSz cx="9144000" cy="5143500" type="screen16x9"/>
  <p:notesSz cx="18288000" cy="10287000"/>
  <p:defaultTextStyle>
    <a:defPPr>
      <a:defRPr lang="el-GR"/>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0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7A"/>
    <a:srgbClr val="CDFFFE"/>
    <a:srgbClr val="BEFE09"/>
    <a:srgbClr val="9AC43E"/>
    <a:srgbClr val="134290"/>
    <a:srgbClr val="5691A3"/>
    <a:srgbClr val="CD995E"/>
    <a:srgbClr val="962F34"/>
    <a:srgbClr val="2DB9C6"/>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0DE56A-9221-4B33-BC96-AB3B5C7A3DC0}" v="73" dt="2026-07-23T08:26:09.59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81375" autoAdjust="0"/>
  </p:normalViewPr>
  <p:slideViewPr>
    <p:cSldViewPr>
      <p:cViewPr varScale="1">
        <p:scale>
          <a:sx n="68" d="100"/>
          <a:sy n="68" d="100"/>
        </p:scale>
        <p:origin x="1256" y="52"/>
      </p:cViewPr>
      <p:guideLst>
        <p:guide orient="horz" pos="1440"/>
        <p:guide pos="1080"/>
      </p:guideLst>
    </p:cSldViewPr>
  </p:slideViewPr>
  <p:outlineViewPr>
    <p:cViewPr>
      <p:scale>
        <a:sx n="33" d="100"/>
        <a:sy n="33" d="100"/>
      </p:scale>
      <p:origin x="0" y="0"/>
    </p:cViewPr>
  </p:outlineViewPr>
  <p:notesTextViewPr>
    <p:cViewPr>
      <p:scale>
        <a:sx n="66" d="100"/>
        <a:sy n="66" d="100"/>
      </p:scale>
      <p:origin x="0" y="0"/>
    </p:cViewPr>
  </p:notesTextViewPr>
  <p:notesViewPr>
    <p:cSldViewPr>
      <p:cViewPr varScale="1">
        <p:scale>
          <a:sx n="73" d="100"/>
          <a:sy n="73" d="100"/>
        </p:scale>
        <p:origin x="1428"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ato Malisianou" userId="914cb724-25cc-4bcd-b205-83d7a38e7c4c" providerId="ADAL" clId="{D9CBDCBE-E55D-4852-919A-A94CC12EDCCA}"/>
    <pc:docChg chg="undo custSel addSld delSld modSld sldOrd">
      <pc:chgData name="Erato Malisianou" userId="914cb724-25cc-4bcd-b205-83d7a38e7c4c" providerId="ADAL" clId="{D9CBDCBE-E55D-4852-919A-A94CC12EDCCA}" dt="2026-07-23T08:30:12.148" v="8634" actId="20577"/>
      <pc:docMkLst>
        <pc:docMk/>
      </pc:docMkLst>
      <pc:sldChg chg="addSp delSp modSp mod">
        <pc:chgData name="Erato Malisianou" userId="914cb724-25cc-4bcd-b205-83d7a38e7c4c" providerId="ADAL" clId="{D9CBDCBE-E55D-4852-919A-A94CC12EDCCA}" dt="2026-07-21T08:12:20.719" v="74" actId="21"/>
        <pc:sldMkLst>
          <pc:docMk/>
          <pc:sldMk cId="0" sldId="256"/>
        </pc:sldMkLst>
        <pc:spChg chg="mod">
          <ac:chgData name="Erato Malisianou" userId="914cb724-25cc-4bcd-b205-83d7a38e7c4c" providerId="ADAL" clId="{D9CBDCBE-E55D-4852-919A-A94CC12EDCCA}" dt="2026-07-21T08:11:46.872" v="64" actId="20577"/>
          <ac:spMkLst>
            <pc:docMk/>
            <pc:sldMk cId="0" sldId="256"/>
            <ac:spMk id="2" creationId="{00000000-0000-0000-0000-000000000000}"/>
          </ac:spMkLst>
        </pc:spChg>
        <pc:spChg chg="add mod">
          <ac:chgData name="Erato Malisianou" userId="914cb724-25cc-4bcd-b205-83d7a38e7c4c" providerId="ADAL" clId="{D9CBDCBE-E55D-4852-919A-A94CC12EDCCA}" dt="2026-07-21T08:11:57.013" v="66" actId="404"/>
          <ac:spMkLst>
            <pc:docMk/>
            <pc:sldMk cId="0" sldId="256"/>
            <ac:spMk id="4" creationId="{D8FD10C1-B7E5-DB4A-669B-7667CFCFA5A2}"/>
          </ac:spMkLst>
        </pc:spChg>
      </pc:sldChg>
      <pc:sldChg chg="modSp mod">
        <pc:chgData name="Erato Malisianou" userId="914cb724-25cc-4bcd-b205-83d7a38e7c4c" providerId="ADAL" clId="{D9CBDCBE-E55D-4852-919A-A94CC12EDCCA}" dt="2026-07-21T11:42:30.635" v="2991" actId="6549"/>
        <pc:sldMkLst>
          <pc:docMk/>
          <pc:sldMk cId="0" sldId="275"/>
        </pc:sldMkLst>
        <pc:spChg chg="mod">
          <ac:chgData name="Erato Malisianou" userId="914cb724-25cc-4bcd-b205-83d7a38e7c4c" providerId="ADAL" clId="{D9CBDCBE-E55D-4852-919A-A94CC12EDCCA}" dt="2026-07-21T11:42:30.635" v="2991" actId="6549"/>
          <ac:spMkLst>
            <pc:docMk/>
            <pc:sldMk cId="0" sldId="275"/>
            <ac:spMk id="8" creationId="{624EC59B-3BA1-731F-9E88-FD6730D78A37}"/>
          </ac:spMkLst>
        </pc:spChg>
      </pc:sldChg>
      <pc:sldChg chg="addSp modSp mod">
        <pc:chgData name="Erato Malisianou" userId="914cb724-25cc-4bcd-b205-83d7a38e7c4c" providerId="ADAL" clId="{D9CBDCBE-E55D-4852-919A-A94CC12EDCCA}" dt="2026-07-21T08:13:45.998" v="250" actId="20577"/>
        <pc:sldMkLst>
          <pc:docMk/>
          <pc:sldMk cId="3000348208" sldId="282"/>
        </pc:sldMkLst>
        <pc:spChg chg="mod">
          <ac:chgData name="Erato Malisianou" userId="914cb724-25cc-4bcd-b205-83d7a38e7c4c" providerId="ADAL" clId="{D9CBDCBE-E55D-4852-919A-A94CC12EDCCA}" dt="2026-07-21T08:12:56.077" v="164" actId="20577"/>
          <ac:spMkLst>
            <pc:docMk/>
            <pc:sldMk cId="3000348208" sldId="282"/>
            <ac:spMk id="5" creationId="{630FC653-1B1F-EB7A-034B-E5D553276814}"/>
          </ac:spMkLst>
        </pc:spChg>
        <pc:spChg chg="mod">
          <ac:chgData name="Erato Malisianou" userId="914cb724-25cc-4bcd-b205-83d7a38e7c4c" providerId="ADAL" clId="{D9CBDCBE-E55D-4852-919A-A94CC12EDCCA}" dt="2026-07-21T08:12:16.376" v="73" actId="6549"/>
          <ac:spMkLst>
            <pc:docMk/>
            <pc:sldMk cId="3000348208" sldId="282"/>
            <ac:spMk id="7" creationId="{8550D44B-DA23-E6B4-3581-84A62127AD8C}"/>
          </ac:spMkLst>
        </pc:spChg>
        <pc:spChg chg="mod">
          <ac:chgData name="Erato Malisianou" userId="914cb724-25cc-4bcd-b205-83d7a38e7c4c" providerId="ADAL" clId="{D9CBDCBE-E55D-4852-919A-A94CC12EDCCA}" dt="2026-07-21T08:13:45.998" v="250" actId="20577"/>
          <ac:spMkLst>
            <pc:docMk/>
            <pc:sldMk cId="3000348208" sldId="282"/>
            <ac:spMk id="16" creationId="{515C68F7-22B0-0985-1DB5-87135AD47160}"/>
          </ac:spMkLst>
        </pc:spChg>
        <pc:picChg chg="add mod">
          <ac:chgData name="Erato Malisianou" userId="914cb724-25cc-4bcd-b205-83d7a38e7c4c" providerId="ADAL" clId="{D9CBDCBE-E55D-4852-919A-A94CC12EDCCA}" dt="2026-07-21T08:12:24.561" v="76" actId="1076"/>
          <ac:picMkLst>
            <pc:docMk/>
            <pc:sldMk cId="3000348208" sldId="282"/>
            <ac:picMk id="6" creationId="{D0D43825-8BBD-D871-36AF-3476A037BDD7}"/>
          </ac:picMkLst>
        </pc:picChg>
      </pc:sldChg>
      <pc:sldChg chg="addSp delSp mod modNotesTx">
        <pc:chgData name="Erato Malisianou" userId="914cb724-25cc-4bcd-b205-83d7a38e7c4c" providerId="ADAL" clId="{D9CBDCBE-E55D-4852-919A-A94CC12EDCCA}" dt="2026-07-23T08:28:38.140" v="8357" actId="20577"/>
        <pc:sldMkLst>
          <pc:docMk/>
          <pc:sldMk cId="4277794369" sldId="287"/>
        </pc:sldMkLst>
        <pc:spChg chg="add">
          <ac:chgData name="Erato Malisianou" userId="914cb724-25cc-4bcd-b205-83d7a38e7c4c" providerId="ADAL" clId="{D9CBDCBE-E55D-4852-919A-A94CC12EDCCA}" dt="2026-07-21T11:41:59.518" v="2953" actId="22"/>
          <ac:spMkLst>
            <pc:docMk/>
            <pc:sldMk cId="4277794369" sldId="287"/>
            <ac:spMk id="8" creationId="{9EC66B06-53D2-3800-EB08-39628FB3E681}"/>
          </ac:spMkLst>
        </pc:spChg>
      </pc:sldChg>
      <pc:sldChg chg="addSp delSp modSp mod">
        <pc:chgData name="Erato Malisianou" userId="914cb724-25cc-4bcd-b205-83d7a38e7c4c" providerId="ADAL" clId="{D9CBDCBE-E55D-4852-919A-A94CC12EDCCA}" dt="2026-07-23T07:43:16.694" v="5192" actId="1037"/>
        <pc:sldMkLst>
          <pc:docMk/>
          <pc:sldMk cId="938598761" sldId="289"/>
        </pc:sldMkLst>
        <pc:spChg chg="mod">
          <ac:chgData name="Erato Malisianou" userId="914cb724-25cc-4bcd-b205-83d7a38e7c4c" providerId="ADAL" clId="{D9CBDCBE-E55D-4852-919A-A94CC12EDCCA}" dt="2026-07-23T07:43:16.694" v="5192" actId="1037"/>
          <ac:spMkLst>
            <pc:docMk/>
            <pc:sldMk cId="938598761" sldId="289"/>
            <ac:spMk id="5" creationId="{8FC3917A-7730-6CE5-20FE-7F1A248FBDDA}"/>
          </ac:spMkLst>
        </pc:spChg>
        <pc:spChg chg="mod">
          <ac:chgData name="Erato Malisianou" userId="914cb724-25cc-4bcd-b205-83d7a38e7c4c" providerId="ADAL" clId="{D9CBDCBE-E55D-4852-919A-A94CC12EDCCA}" dt="2026-07-21T13:25:08.736" v="3832" actId="1076"/>
          <ac:spMkLst>
            <pc:docMk/>
            <pc:sldMk cId="938598761" sldId="289"/>
            <ac:spMk id="6" creationId="{FCD6C6B3-718A-2F21-3D71-A1A554B92004}"/>
          </ac:spMkLst>
        </pc:spChg>
        <pc:spChg chg="add">
          <ac:chgData name="Erato Malisianou" userId="914cb724-25cc-4bcd-b205-83d7a38e7c4c" providerId="ADAL" clId="{D9CBDCBE-E55D-4852-919A-A94CC12EDCCA}" dt="2026-07-21T09:07:17.835" v="1470" actId="22"/>
          <ac:spMkLst>
            <pc:docMk/>
            <pc:sldMk cId="938598761" sldId="289"/>
            <ac:spMk id="8" creationId="{AEB0A876-B261-BBAF-E086-BEB2378DB48C}"/>
          </ac:spMkLst>
        </pc:spChg>
        <pc:graphicFrameChg chg="mod">
          <ac:chgData name="Erato Malisianou" userId="914cb724-25cc-4bcd-b205-83d7a38e7c4c" providerId="ADAL" clId="{D9CBDCBE-E55D-4852-919A-A94CC12EDCCA}" dt="2026-07-21T14:20:20.605" v="4700" actId="1036"/>
          <ac:graphicFrameMkLst>
            <pc:docMk/>
            <pc:sldMk cId="938598761" sldId="289"/>
            <ac:graphicFrameMk id="7" creationId="{FA09480B-7AC0-BCE2-9CA0-0B0138BC2A84}"/>
          </ac:graphicFrameMkLst>
        </pc:graphicFrameChg>
        <pc:picChg chg="mod ord">
          <ac:chgData name="Erato Malisianou" userId="914cb724-25cc-4bcd-b205-83d7a38e7c4c" providerId="ADAL" clId="{D9CBDCBE-E55D-4852-919A-A94CC12EDCCA}" dt="2026-07-21T14:20:13.085" v="4694" actId="1036"/>
          <ac:picMkLst>
            <pc:docMk/>
            <pc:sldMk cId="938598761" sldId="289"/>
            <ac:picMk id="18" creationId="{D1CDD77A-B4AB-0FDA-89AB-243EA4ADC53B}"/>
          </ac:picMkLst>
        </pc:picChg>
      </pc:sldChg>
      <pc:sldChg chg="addSp delSp modSp mod modNotesTx">
        <pc:chgData name="Erato Malisianou" userId="914cb724-25cc-4bcd-b205-83d7a38e7c4c" providerId="ADAL" clId="{D9CBDCBE-E55D-4852-919A-A94CC12EDCCA}" dt="2026-07-23T08:17:25.961" v="6811" actId="20577"/>
        <pc:sldMkLst>
          <pc:docMk/>
          <pc:sldMk cId="898992138" sldId="291"/>
        </pc:sldMkLst>
        <pc:spChg chg="mod">
          <ac:chgData name="Erato Malisianou" userId="914cb724-25cc-4bcd-b205-83d7a38e7c4c" providerId="ADAL" clId="{D9CBDCBE-E55D-4852-919A-A94CC12EDCCA}" dt="2026-07-23T08:13:52.862" v="6616" actId="14100"/>
          <ac:spMkLst>
            <pc:docMk/>
            <pc:sldMk cId="898992138" sldId="291"/>
            <ac:spMk id="5" creationId="{C870D57A-50AD-A8DE-3E3D-9245467CD721}"/>
          </ac:spMkLst>
        </pc:spChg>
        <pc:spChg chg="mod">
          <ac:chgData name="Erato Malisianou" userId="914cb724-25cc-4bcd-b205-83d7a38e7c4c" providerId="ADAL" clId="{D9CBDCBE-E55D-4852-919A-A94CC12EDCCA}" dt="2026-07-21T13:08:36.597" v="3425" actId="404"/>
          <ac:spMkLst>
            <pc:docMk/>
            <pc:sldMk cId="898992138" sldId="291"/>
            <ac:spMk id="6" creationId="{178B0195-F3D6-CD6F-8C98-BB90CAE88F8A}"/>
          </ac:spMkLst>
        </pc:spChg>
        <pc:spChg chg="add mod">
          <ac:chgData name="Erato Malisianou" userId="914cb724-25cc-4bcd-b205-83d7a38e7c4c" providerId="ADAL" clId="{D9CBDCBE-E55D-4852-919A-A94CC12EDCCA}" dt="2026-07-23T08:17:25.961" v="6811" actId="20577"/>
          <ac:spMkLst>
            <pc:docMk/>
            <pc:sldMk cId="898992138" sldId="291"/>
            <ac:spMk id="9" creationId="{500C9CF7-C925-6C6D-E699-6487E8033189}"/>
          </ac:spMkLst>
        </pc:spChg>
        <pc:spChg chg="add">
          <ac:chgData name="Erato Malisianou" userId="914cb724-25cc-4bcd-b205-83d7a38e7c4c" providerId="ADAL" clId="{D9CBDCBE-E55D-4852-919A-A94CC12EDCCA}" dt="2026-07-21T09:07:40.889" v="1478" actId="22"/>
          <ac:spMkLst>
            <pc:docMk/>
            <pc:sldMk cId="898992138" sldId="291"/>
            <ac:spMk id="11" creationId="{73829671-7FA4-9B39-8163-8865F7D02D0D}"/>
          </ac:spMkLst>
        </pc:spChg>
        <pc:picChg chg="mod">
          <ac:chgData name="Erato Malisianou" userId="914cb724-25cc-4bcd-b205-83d7a38e7c4c" providerId="ADAL" clId="{D9CBDCBE-E55D-4852-919A-A94CC12EDCCA}" dt="2026-07-23T08:16:58.611" v="6802" actId="1035"/>
          <ac:picMkLst>
            <pc:docMk/>
            <pc:sldMk cId="898992138" sldId="291"/>
            <ac:picMk id="4" creationId="{00000000-0000-0000-0000-000000000000}"/>
          </ac:picMkLst>
        </pc:picChg>
        <pc:picChg chg="mod modCrop">
          <ac:chgData name="Erato Malisianou" userId="914cb724-25cc-4bcd-b205-83d7a38e7c4c" providerId="ADAL" clId="{D9CBDCBE-E55D-4852-919A-A94CC12EDCCA}" dt="2026-07-23T08:17:06.669" v="6805" actId="1035"/>
          <ac:picMkLst>
            <pc:docMk/>
            <pc:sldMk cId="898992138" sldId="291"/>
            <ac:picMk id="7" creationId="{00000000-0000-0000-0000-000000000000}"/>
          </ac:picMkLst>
        </pc:picChg>
        <pc:picChg chg="add mod ord modCrop">
          <ac:chgData name="Erato Malisianou" userId="914cb724-25cc-4bcd-b205-83d7a38e7c4c" providerId="ADAL" clId="{D9CBDCBE-E55D-4852-919A-A94CC12EDCCA}" dt="2026-07-23T08:17:03.653" v="6804" actId="14100"/>
          <ac:picMkLst>
            <pc:docMk/>
            <pc:sldMk cId="898992138" sldId="291"/>
            <ac:picMk id="13" creationId="{C0EEA231-20CD-EC82-4336-0EC44DD4B378}"/>
          </ac:picMkLst>
        </pc:picChg>
        <pc:picChg chg="add mod ord modCrop">
          <ac:chgData name="Erato Malisianou" userId="914cb724-25cc-4bcd-b205-83d7a38e7c4c" providerId="ADAL" clId="{D9CBDCBE-E55D-4852-919A-A94CC12EDCCA}" dt="2026-07-23T08:17:09.429" v="6806" actId="14100"/>
          <ac:picMkLst>
            <pc:docMk/>
            <pc:sldMk cId="898992138" sldId="291"/>
            <ac:picMk id="18" creationId="{B1A61C51-BD4F-EF23-458B-A7ABA443D2B6}"/>
          </ac:picMkLst>
        </pc:picChg>
      </pc:sldChg>
      <pc:sldChg chg="addSp delSp modSp mod modNotesTx">
        <pc:chgData name="Erato Malisianou" userId="914cb724-25cc-4bcd-b205-83d7a38e7c4c" providerId="ADAL" clId="{D9CBDCBE-E55D-4852-919A-A94CC12EDCCA}" dt="2026-07-23T08:27:16.247" v="7988" actId="20577"/>
        <pc:sldMkLst>
          <pc:docMk/>
          <pc:sldMk cId="4260313829" sldId="294"/>
        </pc:sldMkLst>
        <pc:spChg chg="mod">
          <ac:chgData name="Erato Malisianou" userId="914cb724-25cc-4bcd-b205-83d7a38e7c4c" providerId="ADAL" clId="{D9CBDCBE-E55D-4852-919A-A94CC12EDCCA}" dt="2026-07-23T08:26:06.753" v="7798" actId="20577"/>
          <ac:spMkLst>
            <pc:docMk/>
            <pc:sldMk cId="4260313829" sldId="294"/>
            <ac:spMk id="4" creationId="{042E7F06-DD83-75A7-7EDF-1E9564EBCDD1}"/>
          </ac:spMkLst>
        </pc:spChg>
        <pc:spChg chg="mod">
          <ac:chgData name="Erato Malisianou" userId="914cb724-25cc-4bcd-b205-83d7a38e7c4c" providerId="ADAL" clId="{D9CBDCBE-E55D-4852-919A-A94CC12EDCCA}" dt="2026-07-21T13:09:06.979" v="3439" actId="404"/>
          <ac:spMkLst>
            <pc:docMk/>
            <pc:sldMk cId="4260313829" sldId="294"/>
            <ac:spMk id="6" creationId="{13D61504-81FE-96F0-8833-37F50EB83341}"/>
          </ac:spMkLst>
        </pc:spChg>
        <pc:spChg chg="add">
          <ac:chgData name="Erato Malisianou" userId="914cb724-25cc-4bcd-b205-83d7a38e7c4c" providerId="ADAL" clId="{D9CBDCBE-E55D-4852-919A-A94CC12EDCCA}" dt="2026-07-21T11:41:55.659" v="2951" actId="22"/>
          <ac:spMkLst>
            <pc:docMk/>
            <pc:sldMk cId="4260313829" sldId="294"/>
            <ac:spMk id="8" creationId="{EDF3F320-D92B-4BC8-D614-AA6626FB0666}"/>
          </ac:spMkLst>
        </pc:spChg>
      </pc:sldChg>
      <pc:sldChg chg="addSp delSp modSp mod modNotesTx">
        <pc:chgData name="Erato Malisianou" userId="914cb724-25cc-4bcd-b205-83d7a38e7c4c" providerId="ADAL" clId="{D9CBDCBE-E55D-4852-919A-A94CC12EDCCA}" dt="2026-07-23T08:07:34.668" v="6461" actId="20577"/>
        <pc:sldMkLst>
          <pc:docMk/>
          <pc:sldMk cId="3324210350" sldId="296"/>
        </pc:sldMkLst>
        <pc:spChg chg="mod">
          <ac:chgData name="Erato Malisianou" userId="914cb724-25cc-4bcd-b205-83d7a38e7c4c" providerId="ADAL" clId="{D9CBDCBE-E55D-4852-919A-A94CC12EDCCA}" dt="2026-07-23T07:42:57.715" v="5181" actId="1076"/>
          <ac:spMkLst>
            <pc:docMk/>
            <pc:sldMk cId="3324210350" sldId="296"/>
            <ac:spMk id="5" creationId="{60D1A862-18F3-7531-9199-794C4218AF52}"/>
          </ac:spMkLst>
        </pc:spChg>
        <pc:spChg chg="mod">
          <ac:chgData name="Erato Malisianou" userId="914cb724-25cc-4bcd-b205-83d7a38e7c4c" providerId="ADAL" clId="{D9CBDCBE-E55D-4852-919A-A94CC12EDCCA}" dt="2026-07-21T13:23:38.060" v="3805" actId="1076"/>
          <ac:spMkLst>
            <pc:docMk/>
            <pc:sldMk cId="3324210350" sldId="296"/>
            <ac:spMk id="6" creationId="{96904713-8A4E-9CCF-EAB4-282407A31DC8}"/>
          </ac:spMkLst>
        </pc:spChg>
        <pc:spChg chg="add del mod">
          <ac:chgData name="Erato Malisianou" userId="914cb724-25cc-4bcd-b205-83d7a38e7c4c" providerId="ADAL" clId="{D9CBDCBE-E55D-4852-919A-A94CC12EDCCA}" dt="2026-07-23T08:07:06.733" v="6425" actId="478"/>
          <ac:spMkLst>
            <pc:docMk/>
            <pc:sldMk cId="3324210350" sldId="296"/>
            <ac:spMk id="8" creationId="{6A02E2C7-EC72-13C7-307D-3ED71E628B6E}"/>
          </ac:spMkLst>
        </pc:spChg>
        <pc:spChg chg="add">
          <ac:chgData name="Erato Malisianou" userId="914cb724-25cc-4bcd-b205-83d7a38e7c4c" providerId="ADAL" clId="{D9CBDCBE-E55D-4852-919A-A94CC12EDCCA}" dt="2026-07-21T09:07:13.533" v="1468" actId="22"/>
          <ac:spMkLst>
            <pc:docMk/>
            <pc:sldMk cId="3324210350" sldId="296"/>
            <ac:spMk id="9" creationId="{A230C969-76B2-B19F-F0B2-92421CE3072F}"/>
          </ac:spMkLst>
        </pc:spChg>
        <pc:spChg chg="add mod">
          <ac:chgData name="Erato Malisianou" userId="914cb724-25cc-4bcd-b205-83d7a38e7c4c" providerId="ADAL" clId="{D9CBDCBE-E55D-4852-919A-A94CC12EDCCA}" dt="2026-07-21T10:15:27.884" v="1899" actId="21"/>
          <ac:spMkLst>
            <pc:docMk/>
            <pc:sldMk cId="3324210350" sldId="296"/>
            <ac:spMk id="13" creationId="{7951BC3A-7B3F-7DAF-E2A2-D8EA19243F68}"/>
          </ac:spMkLst>
        </pc:spChg>
        <pc:spChg chg="add mod">
          <ac:chgData name="Erato Malisianou" userId="914cb724-25cc-4bcd-b205-83d7a38e7c4c" providerId="ADAL" clId="{D9CBDCBE-E55D-4852-919A-A94CC12EDCCA}" dt="2026-07-23T07:43:05.351" v="5185" actId="1076"/>
          <ac:spMkLst>
            <pc:docMk/>
            <pc:sldMk cId="3324210350" sldId="296"/>
            <ac:spMk id="18" creationId="{80B64105-F5BA-C646-2FD6-7122545FFA7A}"/>
          </ac:spMkLst>
        </pc:spChg>
        <pc:picChg chg="mod">
          <ac:chgData name="Erato Malisianou" userId="914cb724-25cc-4bcd-b205-83d7a38e7c4c" providerId="ADAL" clId="{D9CBDCBE-E55D-4852-919A-A94CC12EDCCA}" dt="2026-07-23T07:43:01.375" v="5183" actId="1076"/>
          <ac:picMkLst>
            <pc:docMk/>
            <pc:sldMk cId="3324210350" sldId="296"/>
            <ac:picMk id="4" creationId="{D9F82192-6303-FBDA-B352-FEEFBDE98847}"/>
          </ac:picMkLst>
        </pc:picChg>
      </pc:sldChg>
      <pc:sldChg chg="addSp delSp modSp mod modNotesTx">
        <pc:chgData name="Erato Malisianou" userId="914cb724-25cc-4bcd-b205-83d7a38e7c4c" providerId="ADAL" clId="{D9CBDCBE-E55D-4852-919A-A94CC12EDCCA}" dt="2026-07-23T08:09:57.808" v="6491" actId="20577"/>
        <pc:sldMkLst>
          <pc:docMk/>
          <pc:sldMk cId="1860939819" sldId="299"/>
        </pc:sldMkLst>
        <pc:spChg chg="mod">
          <ac:chgData name="Erato Malisianou" userId="914cb724-25cc-4bcd-b205-83d7a38e7c4c" providerId="ADAL" clId="{D9CBDCBE-E55D-4852-919A-A94CC12EDCCA}" dt="2026-07-23T08:09:37.872" v="6462" actId="21"/>
          <ac:spMkLst>
            <pc:docMk/>
            <pc:sldMk cId="1860939819" sldId="299"/>
            <ac:spMk id="5" creationId="{C870D57A-50AD-A8DE-3E3D-9245467CD721}"/>
          </ac:spMkLst>
        </pc:spChg>
        <pc:spChg chg="mod">
          <ac:chgData name="Erato Malisianou" userId="914cb724-25cc-4bcd-b205-83d7a38e7c4c" providerId="ADAL" clId="{D9CBDCBE-E55D-4852-919A-A94CC12EDCCA}" dt="2026-07-21T13:08:22.135" v="3419" actId="404"/>
          <ac:spMkLst>
            <pc:docMk/>
            <pc:sldMk cId="1860939819" sldId="299"/>
            <ac:spMk id="6" creationId="{178B0195-F3D6-CD6F-8C98-BB90CAE88F8A}"/>
          </ac:spMkLst>
        </pc:spChg>
        <pc:spChg chg="mod">
          <ac:chgData name="Erato Malisianou" userId="914cb724-25cc-4bcd-b205-83d7a38e7c4c" providerId="ADAL" clId="{D9CBDCBE-E55D-4852-919A-A94CC12EDCCA}" dt="2026-07-23T07:43:25.949" v="5193" actId="404"/>
          <ac:spMkLst>
            <pc:docMk/>
            <pc:sldMk cId="1860939819" sldId="299"/>
            <ac:spMk id="7" creationId="{00000000-0000-0000-0000-000000000000}"/>
          </ac:spMkLst>
        </pc:spChg>
        <pc:spChg chg="add">
          <ac:chgData name="Erato Malisianou" userId="914cb724-25cc-4bcd-b205-83d7a38e7c4c" providerId="ADAL" clId="{D9CBDCBE-E55D-4852-919A-A94CC12EDCCA}" dt="2026-07-21T09:07:23.946" v="1472" actId="22"/>
          <ac:spMkLst>
            <pc:docMk/>
            <pc:sldMk cId="1860939819" sldId="299"/>
            <ac:spMk id="11" creationId="{0F4E9CD5-3E30-FEC1-376C-03967A3A7316}"/>
          </ac:spMkLst>
        </pc:spChg>
      </pc:sldChg>
      <pc:sldChg chg="addSp delSp modSp mod modNotesTx">
        <pc:chgData name="Erato Malisianou" userId="914cb724-25cc-4bcd-b205-83d7a38e7c4c" providerId="ADAL" clId="{D9CBDCBE-E55D-4852-919A-A94CC12EDCCA}" dt="2026-07-23T08:12:09.481" v="6546" actId="20577"/>
        <pc:sldMkLst>
          <pc:docMk/>
          <pc:sldMk cId="2964588943" sldId="300"/>
        </pc:sldMkLst>
        <pc:spChg chg="mod">
          <ac:chgData name="Erato Malisianou" userId="914cb724-25cc-4bcd-b205-83d7a38e7c4c" providerId="ADAL" clId="{D9CBDCBE-E55D-4852-919A-A94CC12EDCCA}" dt="2026-07-23T08:12:09.481" v="6546" actId="20577"/>
          <ac:spMkLst>
            <pc:docMk/>
            <pc:sldMk cId="2964588943" sldId="300"/>
            <ac:spMk id="5" creationId="{C870D57A-50AD-A8DE-3E3D-9245467CD721}"/>
          </ac:spMkLst>
        </pc:spChg>
        <pc:spChg chg="mod">
          <ac:chgData name="Erato Malisianou" userId="914cb724-25cc-4bcd-b205-83d7a38e7c4c" providerId="ADAL" clId="{D9CBDCBE-E55D-4852-919A-A94CC12EDCCA}" dt="2026-07-21T13:08:33.077" v="3423" actId="404"/>
          <ac:spMkLst>
            <pc:docMk/>
            <pc:sldMk cId="2964588943" sldId="300"/>
            <ac:spMk id="6" creationId="{178B0195-F3D6-CD6F-8C98-BB90CAE88F8A}"/>
          </ac:spMkLst>
        </pc:spChg>
        <pc:spChg chg="add">
          <ac:chgData name="Erato Malisianou" userId="914cb724-25cc-4bcd-b205-83d7a38e7c4c" providerId="ADAL" clId="{D9CBDCBE-E55D-4852-919A-A94CC12EDCCA}" dt="2026-07-21T09:07:37.230" v="1476" actId="22"/>
          <ac:spMkLst>
            <pc:docMk/>
            <pc:sldMk cId="2964588943" sldId="300"/>
            <ac:spMk id="8" creationId="{75CD9556-4390-E2EE-DAA2-762A604AAF18}"/>
          </ac:spMkLst>
        </pc:spChg>
      </pc:sldChg>
      <pc:sldChg chg="addSp delSp modSp mod modNotesTx">
        <pc:chgData name="Erato Malisianou" userId="914cb724-25cc-4bcd-b205-83d7a38e7c4c" providerId="ADAL" clId="{D9CBDCBE-E55D-4852-919A-A94CC12EDCCA}" dt="2026-07-23T08:18:46.807" v="6837" actId="21"/>
        <pc:sldMkLst>
          <pc:docMk/>
          <pc:sldMk cId="3961769568" sldId="301"/>
        </pc:sldMkLst>
        <pc:spChg chg="mod">
          <ac:chgData name="Erato Malisianou" userId="914cb724-25cc-4bcd-b205-83d7a38e7c4c" providerId="ADAL" clId="{D9CBDCBE-E55D-4852-919A-A94CC12EDCCA}" dt="2026-07-21T14:21:26.722" v="4771" actId="404"/>
          <ac:spMkLst>
            <pc:docMk/>
            <pc:sldMk cId="3961769568" sldId="301"/>
            <ac:spMk id="5" creationId="{C870D57A-50AD-A8DE-3E3D-9245467CD721}"/>
          </ac:spMkLst>
        </pc:spChg>
        <pc:spChg chg="mod">
          <ac:chgData name="Erato Malisianou" userId="914cb724-25cc-4bcd-b205-83d7a38e7c4c" providerId="ADAL" clId="{D9CBDCBE-E55D-4852-919A-A94CC12EDCCA}" dt="2026-07-21T13:08:44.173" v="3429" actId="404"/>
          <ac:spMkLst>
            <pc:docMk/>
            <pc:sldMk cId="3961769568" sldId="301"/>
            <ac:spMk id="6" creationId="{178B0195-F3D6-CD6F-8C98-BB90CAE88F8A}"/>
          </ac:spMkLst>
        </pc:spChg>
        <pc:spChg chg="mod">
          <ac:chgData name="Erato Malisianou" userId="914cb724-25cc-4bcd-b205-83d7a38e7c4c" providerId="ADAL" clId="{D9CBDCBE-E55D-4852-919A-A94CC12EDCCA}" dt="2026-07-23T08:18:46.807" v="6837" actId="21"/>
          <ac:spMkLst>
            <pc:docMk/>
            <pc:sldMk cId="3961769568" sldId="301"/>
            <ac:spMk id="7" creationId="{00000000-0000-0000-0000-000000000000}"/>
          </ac:spMkLst>
        </pc:spChg>
        <pc:spChg chg="add">
          <ac:chgData name="Erato Malisianou" userId="914cb724-25cc-4bcd-b205-83d7a38e7c4c" providerId="ADAL" clId="{D9CBDCBE-E55D-4852-919A-A94CC12EDCCA}" dt="2026-07-21T09:07:49.628" v="1482" actId="22"/>
          <ac:spMkLst>
            <pc:docMk/>
            <pc:sldMk cId="3961769568" sldId="301"/>
            <ac:spMk id="13" creationId="{D080F93A-C6C9-76E7-33A3-D8D92FE9C05C}"/>
          </ac:spMkLst>
        </pc:spChg>
        <pc:spChg chg="add del mod">
          <ac:chgData name="Erato Malisianou" userId="914cb724-25cc-4bcd-b205-83d7a38e7c4c" providerId="ADAL" clId="{D9CBDCBE-E55D-4852-919A-A94CC12EDCCA}" dt="2026-07-23T08:17:47.378" v="6820"/>
          <ac:spMkLst>
            <pc:docMk/>
            <pc:sldMk cId="3961769568" sldId="301"/>
            <ac:spMk id="25" creationId="{D2EC1AFB-C58F-B15A-BB66-B20893E6336B}"/>
          </ac:spMkLst>
        </pc:spChg>
        <pc:picChg chg="add del mod">
          <ac:chgData name="Erato Malisianou" userId="914cb724-25cc-4bcd-b205-83d7a38e7c4c" providerId="ADAL" clId="{D9CBDCBE-E55D-4852-919A-A94CC12EDCCA}" dt="2026-07-23T08:17:47.378" v="6818" actId="478"/>
          <ac:picMkLst>
            <pc:docMk/>
            <pc:sldMk cId="3961769568" sldId="301"/>
            <ac:picMk id="16" creationId="{706560E6-0D40-10D8-F79D-CFCF5AD2188A}"/>
          </ac:picMkLst>
        </pc:picChg>
      </pc:sldChg>
      <pc:sldChg chg="addSp delSp modSp del mod">
        <pc:chgData name="Erato Malisianou" userId="914cb724-25cc-4bcd-b205-83d7a38e7c4c" providerId="ADAL" clId="{D9CBDCBE-E55D-4852-919A-A94CC12EDCCA}" dt="2026-07-23T08:17:28.567" v="6812" actId="47"/>
        <pc:sldMkLst>
          <pc:docMk/>
          <pc:sldMk cId="920553770" sldId="302"/>
        </pc:sldMkLst>
        <pc:spChg chg="del mod">
          <ac:chgData name="Erato Malisianou" userId="914cb724-25cc-4bcd-b205-83d7a38e7c4c" providerId="ADAL" clId="{D9CBDCBE-E55D-4852-919A-A94CC12EDCCA}" dt="2026-07-23T08:13:23.457" v="6558"/>
          <ac:spMkLst>
            <pc:docMk/>
            <pc:sldMk cId="920553770" sldId="302"/>
            <ac:spMk id="4" creationId="{00000000-0000-0000-0000-000000000000}"/>
          </ac:spMkLst>
        </pc:spChg>
        <pc:picChg chg="del">
          <ac:chgData name="Erato Malisianou" userId="914cb724-25cc-4bcd-b205-83d7a38e7c4c" providerId="ADAL" clId="{D9CBDCBE-E55D-4852-919A-A94CC12EDCCA}" dt="2026-07-23T08:15:20.822" v="6747" actId="21"/>
          <ac:picMkLst>
            <pc:docMk/>
            <pc:sldMk cId="920553770" sldId="302"/>
            <ac:picMk id="7" creationId="{00000000-0000-0000-0000-000000000000}"/>
          </ac:picMkLst>
        </pc:picChg>
        <pc:picChg chg="del">
          <ac:chgData name="Erato Malisianou" userId="914cb724-25cc-4bcd-b205-83d7a38e7c4c" providerId="ADAL" clId="{D9CBDCBE-E55D-4852-919A-A94CC12EDCCA}" dt="2026-07-23T08:15:00.327" v="6739" actId="21"/>
          <ac:picMkLst>
            <pc:docMk/>
            <pc:sldMk cId="920553770" sldId="302"/>
            <ac:picMk id="8" creationId="{00000000-0000-0000-0000-000000000000}"/>
          </ac:picMkLst>
        </pc:picChg>
      </pc:sldChg>
      <pc:sldChg chg="addSp delSp modSp mod modNotesTx">
        <pc:chgData name="Erato Malisianou" userId="914cb724-25cc-4bcd-b205-83d7a38e7c4c" providerId="ADAL" clId="{D9CBDCBE-E55D-4852-919A-A94CC12EDCCA}" dt="2026-07-23T08:11:02.925" v="6522" actId="20577"/>
        <pc:sldMkLst>
          <pc:docMk/>
          <pc:sldMk cId="4104705825" sldId="304"/>
        </pc:sldMkLst>
        <pc:spChg chg="mod">
          <ac:chgData name="Erato Malisianou" userId="914cb724-25cc-4bcd-b205-83d7a38e7c4c" providerId="ADAL" clId="{D9CBDCBE-E55D-4852-919A-A94CC12EDCCA}" dt="2026-07-21T13:08:29.140" v="3421" actId="404"/>
          <ac:spMkLst>
            <pc:docMk/>
            <pc:sldMk cId="4104705825" sldId="304"/>
            <ac:spMk id="6" creationId="{178B0195-F3D6-CD6F-8C98-BB90CAE88F8A}"/>
          </ac:spMkLst>
        </pc:spChg>
        <pc:spChg chg="add">
          <ac:chgData name="Erato Malisianou" userId="914cb724-25cc-4bcd-b205-83d7a38e7c4c" providerId="ADAL" clId="{D9CBDCBE-E55D-4852-919A-A94CC12EDCCA}" dt="2026-07-21T09:07:33.539" v="1474" actId="22"/>
          <ac:spMkLst>
            <pc:docMk/>
            <pc:sldMk cId="4104705825" sldId="304"/>
            <ac:spMk id="11" creationId="{03317055-9FAA-1FCC-FC15-F344B12F10C3}"/>
          </ac:spMkLst>
        </pc:spChg>
      </pc:sldChg>
      <pc:sldChg chg="addSp delSp modSp mod modNotesTx">
        <pc:chgData name="Erato Malisianou" userId="914cb724-25cc-4bcd-b205-83d7a38e7c4c" providerId="ADAL" clId="{D9CBDCBE-E55D-4852-919A-A94CC12EDCCA}" dt="2026-07-23T08:22:20.634" v="7384" actId="120"/>
        <pc:sldMkLst>
          <pc:docMk/>
          <pc:sldMk cId="899784452" sldId="305"/>
        </pc:sldMkLst>
        <pc:spChg chg="mod">
          <ac:chgData name="Erato Malisianou" userId="914cb724-25cc-4bcd-b205-83d7a38e7c4c" providerId="ADAL" clId="{D9CBDCBE-E55D-4852-919A-A94CC12EDCCA}" dt="2026-07-23T08:21:46.368" v="7320" actId="1076"/>
          <ac:spMkLst>
            <pc:docMk/>
            <pc:sldMk cId="899784452" sldId="305"/>
            <ac:spMk id="5" creationId="{C870D57A-50AD-A8DE-3E3D-9245467CD721}"/>
          </ac:spMkLst>
        </pc:spChg>
        <pc:spChg chg="mod">
          <ac:chgData name="Erato Malisianou" userId="914cb724-25cc-4bcd-b205-83d7a38e7c4c" providerId="ADAL" clId="{D9CBDCBE-E55D-4852-919A-A94CC12EDCCA}" dt="2026-07-21T13:08:57.917" v="3435" actId="404"/>
          <ac:spMkLst>
            <pc:docMk/>
            <pc:sldMk cId="899784452" sldId="305"/>
            <ac:spMk id="6" creationId="{178B0195-F3D6-CD6F-8C98-BB90CAE88F8A}"/>
          </ac:spMkLst>
        </pc:spChg>
        <pc:spChg chg="add">
          <ac:chgData name="Erato Malisianou" userId="914cb724-25cc-4bcd-b205-83d7a38e7c4c" providerId="ADAL" clId="{D9CBDCBE-E55D-4852-919A-A94CC12EDCCA}" dt="2026-07-21T11:41:46.931" v="2947" actId="22"/>
          <ac:spMkLst>
            <pc:docMk/>
            <pc:sldMk cId="899784452" sldId="305"/>
            <ac:spMk id="8" creationId="{49709238-2127-314B-0116-67EB23EE5AF1}"/>
          </ac:spMkLst>
        </pc:spChg>
        <pc:spChg chg="add mod">
          <ac:chgData name="Erato Malisianou" userId="914cb724-25cc-4bcd-b205-83d7a38e7c4c" providerId="ADAL" clId="{D9CBDCBE-E55D-4852-919A-A94CC12EDCCA}" dt="2026-07-21T13:06:33.237" v="3398" actId="20577"/>
          <ac:spMkLst>
            <pc:docMk/>
            <pc:sldMk cId="899784452" sldId="305"/>
            <ac:spMk id="29" creationId="{F536C740-61C8-50F7-738F-A693C4D17C1F}"/>
          </ac:spMkLst>
        </pc:spChg>
        <pc:picChg chg="add mod">
          <ac:chgData name="Erato Malisianou" userId="914cb724-25cc-4bcd-b205-83d7a38e7c4c" providerId="ADAL" clId="{D9CBDCBE-E55D-4852-919A-A94CC12EDCCA}" dt="2026-07-21T09:32:28.391" v="1561" actId="14100"/>
          <ac:picMkLst>
            <pc:docMk/>
            <pc:sldMk cId="899784452" sldId="305"/>
            <ac:picMk id="13" creationId="{FDEDC471-C2D4-1BED-0BDC-3E223E60A634}"/>
          </ac:picMkLst>
        </pc:picChg>
        <pc:picChg chg="add mod">
          <ac:chgData name="Erato Malisianou" userId="914cb724-25cc-4bcd-b205-83d7a38e7c4c" providerId="ADAL" clId="{D9CBDCBE-E55D-4852-919A-A94CC12EDCCA}" dt="2026-07-21T09:32:25.807" v="1560" actId="14100"/>
          <ac:picMkLst>
            <pc:docMk/>
            <pc:sldMk cId="899784452" sldId="305"/>
            <ac:picMk id="20" creationId="{B64C65B7-1467-1E64-1EC4-189CD8286126}"/>
          </ac:picMkLst>
        </pc:picChg>
        <pc:picChg chg="add mod modCrop">
          <ac:chgData name="Erato Malisianou" userId="914cb724-25cc-4bcd-b205-83d7a38e7c4c" providerId="ADAL" clId="{D9CBDCBE-E55D-4852-919A-A94CC12EDCCA}" dt="2026-07-21T09:46:06.877" v="1680" actId="1076"/>
          <ac:picMkLst>
            <pc:docMk/>
            <pc:sldMk cId="899784452" sldId="305"/>
            <ac:picMk id="37" creationId="{25B8D4C7-A10C-AAC2-7360-8D3DDF61E4E6}"/>
          </ac:picMkLst>
        </pc:picChg>
        <pc:picChg chg="add mod modCrop">
          <ac:chgData name="Erato Malisianou" userId="914cb724-25cc-4bcd-b205-83d7a38e7c4c" providerId="ADAL" clId="{D9CBDCBE-E55D-4852-919A-A94CC12EDCCA}" dt="2026-07-21T09:46:04.276" v="1679" actId="1076"/>
          <ac:picMkLst>
            <pc:docMk/>
            <pc:sldMk cId="899784452" sldId="305"/>
            <ac:picMk id="39" creationId="{E700DAB4-C899-C524-6871-9A46D3B73EFE}"/>
          </ac:picMkLst>
        </pc:picChg>
        <pc:picChg chg="add mod">
          <ac:chgData name="Erato Malisianou" userId="914cb724-25cc-4bcd-b205-83d7a38e7c4c" providerId="ADAL" clId="{D9CBDCBE-E55D-4852-919A-A94CC12EDCCA}" dt="2026-07-21T09:46:57.496" v="1683" actId="1076"/>
          <ac:picMkLst>
            <pc:docMk/>
            <pc:sldMk cId="899784452" sldId="305"/>
            <ac:picMk id="41" creationId="{FA0EB1E0-C9D9-DD56-CC87-A678CA59F6AB}"/>
          </ac:picMkLst>
        </pc:picChg>
      </pc:sldChg>
      <pc:sldChg chg="addSp delSp modSp mod ord modNotesTx">
        <pc:chgData name="Erato Malisianou" userId="914cb724-25cc-4bcd-b205-83d7a38e7c4c" providerId="ADAL" clId="{D9CBDCBE-E55D-4852-919A-A94CC12EDCCA}" dt="2026-07-23T08:24:53.456" v="7519" actId="20577"/>
        <pc:sldMkLst>
          <pc:docMk/>
          <pc:sldMk cId="3840775994" sldId="306"/>
        </pc:sldMkLst>
        <pc:spChg chg="mod">
          <ac:chgData name="Erato Malisianou" userId="914cb724-25cc-4bcd-b205-83d7a38e7c4c" providerId="ADAL" clId="{D9CBDCBE-E55D-4852-919A-A94CC12EDCCA}" dt="2026-07-21T13:08:49.374" v="3431" actId="404"/>
          <ac:spMkLst>
            <pc:docMk/>
            <pc:sldMk cId="3840775994" sldId="306"/>
            <ac:spMk id="6" creationId="{178B0195-F3D6-CD6F-8C98-BB90CAE88F8A}"/>
          </ac:spMkLst>
        </pc:spChg>
        <pc:spChg chg="add">
          <ac:chgData name="Erato Malisianou" userId="914cb724-25cc-4bcd-b205-83d7a38e7c4c" providerId="ADAL" clId="{D9CBDCBE-E55D-4852-919A-A94CC12EDCCA}" dt="2026-07-21T09:08:03.298" v="1484" actId="22"/>
          <ac:spMkLst>
            <pc:docMk/>
            <pc:sldMk cId="3840775994" sldId="306"/>
            <ac:spMk id="13" creationId="{5D82FDEE-C482-497B-E3A8-F85AF86AA4F3}"/>
          </ac:spMkLst>
        </pc:spChg>
      </pc:sldChg>
      <pc:sldChg chg="addSp delSp modSp mod modNotesTx">
        <pc:chgData name="Erato Malisianou" userId="914cb724-25cc-4bcd-b205-83d7a38e7c4c" providerId="ADAL" clId="{D9CBDCBE-E55D-4852-919A-A94CC12EDCCA}" dt="2026-07-23T08:20:31.572" v="7170" actId="1076"/>
        <pc:sldMkLst>
          <pc:docMk/>
          <pc:sldMk cId="3585479914" sldId="307"/>
        </pc:sldMkLst>
        <pc:spChg chg="mod">
          <ac:chgData name="Erato Malisianou" userId="914cb724-25cc-4bcd-b205-83d7a38e7c4c" providerId="ADAL" clId="{D9CBDCBE-E55D-4852-919A-A94CC12EDCCA}" dt="2026-07-21T09:09:27.919" v="1500" actId="14100"/>
          <ac:spMkLst>
            <pc:docMk/>
            <pc:sldMk cId="3585479914" sldId="307"/>
            <ac:spMk id="5" creationId="{B99C128C-DA13-D00A-BA90-67BD287CB4C0}"/>
          </ac:spMkLst>
        </pc:spChg>
        <pc:spChg chg="mod">
          <ac:chgData name="Erato Malisianou" userId="914cb724-25cc-4bcd-b205-83d7a38e7c4c" providerId="ADAL" clId="{D9CBDCBE-E55D-4852-919A-A94CC12EDCCA}" dt="2026-07-21T13:08:54.319" v="3433" actId="404"/>
          <ac:spMkLst>
            <pc:docMk/>
            <pc:sldMk cId="3585479914" sldId="307"/>
            <ac:spMk id="6" creationId="{F8DC81F4-344B-EEA0-380C-465C17AEC38C}"/>
          </ac:spMkLst>
        </pc:spChg>
        <pc:spChg chg="add">
          <ac:chgData name="Erato Malisianou" userId="914cb724-25cc-4bcd-b205-83d7a38e7c4c" providerId="ADAL" clId="{D9CBDCBE-E55D-4852-919A-A94CC12EDCCA}" dt="2026-07-21T11:41:43.190" v="2944" actId="22"/>
          <ac:spMkLst>
            <pc:docMk/>
            <pc:sldMk cId="3585479914" sldId="307"/>
            <ac:spMk id="7" creationId="{7FE55DAD-169B-AC9F-6D7E-B54FC5AA1CC3}"/>
          </ac:spMkLst>
        </pc:spChg>
        <pc:spChg chg="mod">
          <ac:chgData name="Erato Malisianou" userId="914cb724-25cc-4bcd-b205-83d7a38e7c4c" providerId="ADAL" clId="{D9CBDCBE-E55D-4852-919A-A94CC12EDCCA}" dt="2026-07-23T08:20:26.455" v="7168" actId="14100"/>
          <ac:spMkLst>
            <pc:docMk/>
            <pc:sldMk cId="3585479914" sldId="307"/>
            <ac:spMk id="43" creationId="{73FF127D-9DE4-8045-8A2C-5F71FD48639C}"/>
          </ac:spMkLst>
        </pc:spChg>
        <pc:picChg chg="add mod">
          <ac:chgData name="Erato Malisianou" userId="914cb724-25cc-4bcd-b205-83d7a38e7c4c" providerId="ADAL" clId="{D9CBDCBE-E55D-4852-919A-A94CC12EDCCA}" dt="2026-07-21T13:06:18.189" v="3395" actId="1037"/>
          <ac:picMkLst>
            <pc:docMk/>
            <pc:sldMk cId="3585479914" sldId="307"/>
            <ac:picMk id="9" creationId="{72A63C2C-567C-6D84-8DE1-B5A753F66A83}"/>
          </ac:picMkLst>
        </pc:picChg>
        <pc:picChg chg="add mod">
          <ac:chgData name="Erato Malisianou" userId="914cb724-25cc-4bcd-b205-83d7a38e7c4c" providerId="ADAL" clId="{D9CBDCBE-E55D-4852-919A-A94CC12EDCCA}" dt="2026-07-21T09:12:29.348" v="1518" actId="14100"/>
          <ac:picMkLst>
            <pc:docMk/>
            <pc:sldMk cId="3585479914" sldId="307"/>
            <ac:picMk id="12" creationId="{BBBA213A-A9DB-DF7C-0C17-38407AF9B974}"/>
          </ac:picMkLst>
        </pc:picChg>
        <pc:picChg chg="mod">
          <ac:chgData name="Erato Malisianou" userId="914cb724-25cc-4bcd-b205-83d7a38e7c4c" providerId="ADAL" clId="{D9CBDCBE-E55D-4852-919A-A94CC12EDCCA}" dt="2026-07-21T09:10:08.764" v="1506" actId="1076"/>
          <ac:picMkLst>
            <pc:docMk/>
            <pc:sldMk cId="3585479914" sldId="307"/>
            <ac:picMk id="41" creationId="{6B473FA1-A627-C807-7C4A-1E0B69C727F5}"/>
          </ac:picMkLst>
        </pc:picChg>
        <pc:picChg chg="mod">
          <ac:chgData name="Erato Malisianou" userId="914cb724-25cc-4bcd-b205-83d7a38e7c4c" providerId="ADAL" clId="{D9CBDCBE-E55D-4852-919A-A94CC12EDCCA}" dt="2026-07-23T08:20:31.572" v="7170" actId="1076"/>
          <ac:picMkLst>
            <pc:docMk/>
            <pc:sldMk cId="3585479914" sldId="307"/>
            <ac:picMk id="47" creationId="{42528C54-3371-842F-3EFD-73DD2E5A2378}"/>
          </ac:picMkLst>
        </pc:picChg>
        <pc:picChg chg="mod">
          <ac:chgData name="Erato Malisianou" userId="914cb724-25cc-4bcd-b205-83d7a38e7c4c" providerId="ADAL" clId="{D9CBDCBE-E55D-4852-919A-A94CC12EDCCA}" dt="2026-07-23T08:20:28.730" v="7169" actId="1076"/>
          <ac:picMkLst>
            <pc:docMk/>
            <pc:sldMk cId="3585479914" sldId="307"/>
            <ac:picMk id="49" creationId="{E75B7159-C0D9-665B-2316-DC2D64136F43}"/>
          </ac:picMkLst>
        </pc:picChg>
      </pc:sldChg>
      <pc:sldChg chg="addSp delSp modSp add mod modNotesTx">
        <pc:chgData name="Erato Malisianou" userId="914cb724-25cc-4bcd-b205-83d7a38e7c4c" providerId="ADAL" clId="{D9CBDCBE-E55D-4852-919A-A94CC12EDCCA}" dt="2026-07-23T07:53:06.070" v="5843" actId="403"/>
        <pc:sldMkLst>
          <pc:docMk/>
          <pc:sldMk cId="1989194134" sldId="308"/>
        </pc:sldMkLst>
        <pc:spChg chg="mod">
          <ac:chgData name="Erato Malisianou" userId="914cb724-25cc-4bcd-b205-83d7a38e7c4c" providerId="ADAL" clId="{D9CBDCBE-E55D-4852-919A-A94CC12EDCCA}" dt="2026-07-21T13:59:09.811" v="4254" actId="20577"/>
          <ac:spMkLst>
            <pc:docMk/>
            <pc:sldMk cId="1989194134" sldId="308"/>
            <ac:spMk id="7" creationId="{565C8A79-85E8-46A6-57D8-DF9F2CF057DC}"/>
          </ac:spMkLst>
        </pc:spChg>
        <pc:spChg chg="add del mod">
          <ac:chgData name="Erato Malisianou" userId="914cb724-25cc-4bcd-b205-83d7a38e7c4c" providerId="ADAL" clId="{D9CBDCBE-E55D-4852-919A-A94CC12EDCCA}" dt="2026-07-23T07:16:54.390" v="4897" actId="1076"/>
          <ac:spMkLst>
            <pc:docMk/>
            <pc:sldMk cId="1989194134" sldId="308"/>
            <ac:spMk id="33" creationId="{0F4B186E-2B98-7D67-CF5F-2E1ABD494C5F}"/>
          </ac:spMkLst>
        </pc:spChg>
        <pc:spChg chg="add mod">
          <ac:chgData name="Erato Malisianou" userId="914cb724-25cc-4bcd-b205-83d7a38e7c4c" providerId="ADAL" clId="{D9CBDCBE-E55D-4852-919A-A94CC12EDCCA}" dt="2026-07-23T07:16:56.622" v="4898" actId="1076"/>
          <ac:spMkLst>
            <pc:docMk/>
            <pc:sldMk cId="1989194134" sldId="308"/>
            <ac:spMk id="35" creationId="{43F2FEA1-B6F1-E513-3495-8632A176BEDB}"/>
          </ac:spMkLst>
        </pc:spChg>
        <pc:spChg chg="add mod">
          <ac:chgData name="Erato Malisianou" userId="914cb724-25cc-4bcd-b205-83d7a38e7c4c" providerId="ADAL" clId="{D9CBDCBE-E55D-4852-919A-A94CC12EDCCA}" dt="2026-07-23T07:16:58.816" v="4899" actId="1076"/>
          <ac:spMkLst>
            <pc:docMk/>
            <pc:sldMk cId="1989194134" sldId="308"/>
            <ac:spMk id="37" creationId="{1284FC42-B4FA-562A-3E07-5D7334D39D8E}"/>
          </ac:spMkLst>
        </pc:spChg>
        <pc:spChg chg="add mod">
          <ac:chgData name="Erato Malisianou" userId="914cb724-25cc-4bcd-b205-83d7a38e7c4c" providerId="ADAL" clId="{D9CBDCBE-E55D-4852-919A-A94CC12EDCCA}" dt="2026-07-23T07:16:50.863" v="4896" actId="14100"/>
          <ac:spMkLst>
            <pc:docMk/>
            <pc:sldMk cId="1989194134" sldId="308"/>
            <ac:spMk id="39" creationId="{1E43DD75-A69D-79A2-80B1-6ADFB0DAE441}"/>
          </ac:spMkLst>
        </pc:spChg>
        <pc:spChg chg="add mod">
          <ac:chgData name="Erato Malisianou" userId="914cb724-25cc-4bcd-b205-83d7a38e7c4c" providerId="ADAL" clId="{D9CBDCBE-E55D-4852-919A-A94CC12EDCCA}" dt="2026-07-23T07:17:11.768" v="4905" actId="14100"/>
          <ac:spMkLst>
            <pc:docMk/>
            <pc:sldMk cId="1989194134" sldId="308"/>
            <ac:spMk id="41" creationId="{11E4384D-AB15-4FDD-8DE0-4AEC10AB1673}"/>
          </ac:spMkLst>
        </pc:spChg>
        <pc:grpChg chg="add del mod">
          <ac:chgData name="Erato Malisianou" userId="914cb724-25cc-4bcd-b205-83d7a38e7c4c" providerId="ADAL" clId="{D9CBDCBE-E55D-4852-919A-A94CC12EDCCA}" dt="2026-07-23T07:15:19.133" v="4853" actId="21"/>
          <ac:grpSpMkLst>
            <pc:docMk/>
            <pc:sldMk cId="1989194134" sldId="308"/>
            <ac:grpSpMk id="23" creationId="{FA191EAC-4078-31A6-5953-9FB7C69C1A17}"/>
          </ac:grpSpMkLst>
        </pc:grpChg>
        <pc:picChg chg="add del mod">
          <ac:chgData name="Erato Malisianou" userId="914cb724-25cc-4bcd-b205-83d7a38e7c4c" providerId="ADAL" clId="{D9CBDCBE-E55D-4852-919A-A94CC12EDCCA}" dt="2026-07-23T07:15:41.378" v="4862" actId="21"/>
          <ac:picMkLst>
            <pc:docMk/>
            <pc:sldMk cId="1989194134" sldId="308"/>
            <ac:picMk id="5" creationId="{2C000CBC-C592-B5EB-ACA7-A7623C287AB7}"/>
          </ac:picMkLst>
        </pc:picChg>
        <pc:picChg chg="add del">
          <ac:chgData name="Erato Malisianou" userId="914cb724-25cc-4bcd-b205-83d7a38e7c4c" providerId="ADAL" clId="{D9CBDCBE-E55D-4852-919A-A94CC12EDCCA}" dt="2026-07-23T07:15:56.395" v="4872" actId="22"/>
          <ac:picMkLst>
            <pc:docMk/>
            <pc:sldMk cId="1989194134" sldId="308"/>
            <ac:picMk id="8" creationId="{EC2CA683-4615-B03E-21A6-C67E13FCE827}"/>
          </ac:picMkLst>
        </pc:picChg>
        <pc:picChg chg="add mod">
          <ac:chgData name="Erato Malisianou" userId="914cb724-25cc-4bcd-b205-83d7a38e7c4c" providerId="ADAL" clId="{D9CBDCBE-E55D-4852-919A-A94CC12EDCCA}" dt="2026-07-23T07:17:30.893" v="4913" actId="1038"/>
          <ac:picMkLst>
            <pc:docMk/>
            <pc:sldMk cId="1989194134" sldId="308"/>
            <ac:picMk id="11" creationId="{03323895-4F70-189F-2E9E-57DF042A027F}"/>
          </ac:picMkLst>
        </pc:picChg>
      </pc:sldChg>
      <pc:sldChg chg="addSp delSp modSp add mod modNotesTx">
        <pc:chgData name="Erato Malisianou" userId="914cb724-25cc-4bcd-b205-83d7a38e7c4c" providerId="ADAL" clId="{D9CBDCBE-E55D-4852-919A-A94CC12EDCCA}" dt="2026-07-23T07:54:57.626" v="5985" actId="20577"/>
        <pc:sldMkLst>
          <pc:docMk/>
          <pc:sldMk cId="2934462663" sldId="309"/>
        </pc:sldMkLst>
        <pc:spChg chg="add mod">
          <ac:chgData name="Erato Malisianou" userId="914cb724-25cc-4bcd-b205-83d7a38e7c4c" providerId="ADAL" clId="{D9CBDCBE-E55D-4852-919A-A94CC12EDCCA}" dt="2026-07-23T07:18:52.015" v="4945" actId="1036"/>
          <ac:spMkLst>
            <pc:docMk/>
            <pc:sldMk cId="2934462663" sldId="309"/>
            <ac:spMk id="5" creationId="{05651E5D-0413-8550-B2EE-CA4FB254F9A6}"/>
          </ac:spMkLst>
        </pc:spChg>
        <pc:spChg chg="mod">
          <ac:chgData name="Erato Malisianou" userId="914cb724-25cc-4bcd-b205-83d7a38e7c4c" providerId="ADAL" clId="{D9CBDCBE-E55D-4852-919A-A94CC12EDCCA}" dt="2026-07-23T07:18:13.937" v="4924"/>
          <ac:spMkLst>
            <pc:docMk/>
            <pc:sldMk cId="2934462663" sldId="309"/>
            <ac:spMk id="6" creationId="{B4478083-3F43-3470-34D2-41AFFC707395}"/>
          </ac:spMkLst>
        </pc:spChg>
        <pc:spChg chg="add mod">
          <ac:chgData name="Erato Malisianou" userId="914cb724-25cc-4bcd-b205-83d7a38e7c4c" providerId="ADAL" clId="{D9CBDCBE-E55D-4852-919A-A94CC12EDCCA}" dt="2026-07-23T07:18:29.180" v="4930" actId="404"/>
          <ac:spMkLst>
            <pc:docMk/>
            <pc:sldMk cId="2934462663" sldId="309"/>
            <ac:spMk id="8" creationId="{E595DD0C-DF8D-D2B3-D744-D886D0A9CAEE}"/>
          </ac:spMkLst>
        </pc:spChg>
        <pc:spChg chg="add mod">
          <ac:chgData name="Erato Malisianou" userId="914cb724-25cc-4bcd-b205-83d7a38e7c4c" providerId="ADAL" clId="{D9CBDCBE-E55D-4852-919A-A94CC12EDCCA}" dt="2026-07-23T07:18:36.294" v="4931" actId="1076"/>
          <ac:spMkLst>
            <pc:docMk/>
            <pc:sldMk cId="2934462663" sldId="309"/>
            <ac:spMk id="11" creationId="{0964BE20-1BCF-6414-096E-BEE3CBE53819}"/>
          </ac:spMkLst>
        </pc:spChg>
        <pc:spChg chg="add mod">
          <ac:chgData name="Erato Malisianou" userId="914cb724-25cc-4bcd-b205-83d7a38e7c4c" providerId="ADAL" clId="{D9CBDCBE-E55D-4852-919A-A94CC12EDCCA}" dt="2026-07-23T07:18:54.316" v="4947" actId="1035"/>
          <ac:spMkLst>
            <pc:docMk/>
            <pc:sldMk cId="2934462663" sldId="309"/>
            <ac:spMk id="13" creationId="{EC213F2B-59BD-86F0-94E2-1DFAD54DF380}"/>
          </ac:spMkLst>
        </pc:spChg>
        <pc:spChg chg="mod">
          <ac:chgData name="Erato Malisianou" userId="914cb724-25cc-4bcd-b205-83d7a38e7c4c" providerId="ADAL" clId="{D9CBDCBE-E55D-4852-919A-A94CC12EDCCA}" dt="2026-07-23T07:18:09.369" v="4922" actId="1076"/>
          <ac:spMkLst>
            <pc:docMk/>
            <pc:sldMk cId="2934462663" sldId="309"/>
            <ac:spMk id="24" creationId="{B4478083-3F43-3470-34D2-41AFFC707395}"/>
          </ac:spMkLst>
        </pc:spChg>
        <pc:spChg chg="mod">
          <ac:chgData name="Erato Malisianou" userId="914cb724-25cc-4bcd-b205-83d7a38e7c4c" providerId="ADAL" clId="{D9CBDCBE-E55D-4852-919A-A94CC12EDCCA}" dt="2026-07-23T07:18:17.473" v="4925"/>
          <ac:spMkLst>
            <pc:docMk/>
            <pc:sldMk cId="2934462663" sldId="309"/>
            <ac:spMk id="33" creationId="{0479F43A-F7DD-C753-AEF2-233D2C7FD86A}"/>
          </ac:spMkLst>
        </pc:spChg>
        <pc:grpChg chg="add mod">
          <ac:chgData name="Erato Malisianou" userId="914cb724-25cc-4bcd-b205-83d7a38e7c4c" providerId="ADAL" clId="{D9CBDCBE-E55D-4852-919A-A94CC12EDCCA}" dt="2026-07-23T07:18:13.937" v="4924"/>
          <ac:grpSpMkLst>
            <pc:docMk/>
            <pc:sldMk cId="2934462663" sldId="309"/>
            <ac:grpSpMk id="4" creationId="{FA191EAC-4078-31A6-5953-9FB7C69C1A17}"/>
          </ac:grpSpMkLst>
        </pc:grpChg>
        <pc:grpChg chg="add mod">
          <ac:chgData name="Erato Malisianou" userId="914cb724-25cc-4bcd-b205-83d7a38e7c4c" providerId="ADAL" clId="{D9CBDCBE-E55D-4852-919A-A94CC12EDCCA}" dt="2026-07-23T07:18:46.612" v="4941" actId="1038"/>
          <ac:grpSpMkLst>
            <pc:docMk/>
            <pc:sldMk cId="2934462663" sldId="309"/>
            <ac:grpSpMk id="22" creationId="{F6231744-4807-4E34-FB91-155F8F544F48}"/>
          </ac:grpSpMkLst>
        </pc:grpChg>
        <pc:grpChg chg="add del mod">
          <ac:chgData name="Erato Malisianou" userId="914cb724-25cc-4bcd-b205-83d7a38e7c4c" providerId="ADAL" clId="{D9CBDCBE-E55D-4852-919A-A94CC12EDCCA}" dt="2026-07-23T07:18:12.520" v="4923" actId="21"/>
          <ac:grpSpMkLst>
            <pc:docMk/>
            <pc:sldMk cId="2934462663" sldId="309"/>
            <ac:grpSpMk id="23" creationId="{FA191EAC-4078-31A6-5953-9FB7C69C1A17}"/>
          </ac:grpSpMkLst>
        </pc:grpChg>
        <pc:picChg chg="mod">
          <ac:chgData name="Erato Malisianou" userId="914cb724-25cc-4bcd-b205-83d7a38e7c4c" providerId="ADAL" clId="{D9CBDCBE-E55D-4852-919A-A94CC12EDCCA}" dt="2026-07-23T07:18:13.937" v="4924"/>
          <ac:picMkLst>
            <pc:docMk/>
            <pc:sldMk cId="2934462663" sldId="309"/>
            <ac:picMk id="7" creationId="{801B1A39-EF9D-0CEF-945B-619230A1D238}"/>
          </ac:picMkLst>
        </pc:picChg>
        <pc:picChg chg="mod">
          <ac:chgData name="Erato Malisianou" userId="914cb724-25cc-4bcd-b205-83d7a38e7c4c" providerId="ADAL" clId="{D9CBDCBE-E55D-4852-919A-A94CC12EDCCA}" dt="2026-07-23T07:18:13.937" v="4924"/>
          <ac:picMkLst>
            <pc:docMk/>
            <pc:sldMk cId="2934462663" sldId="309"/>
            <ac:picMk id="9" creationId="{2B3F405D-B547-9356-F344-A004AAC36C25}"/>
          </ac:picMkLst>
        </pc:picChg>
        <pc:picChg chg="mod">
          <ac:chgData name="Erato Malisianou" userId="914cb724-25cc-4bcd-b205-83d7a38e7c4c" providerId="ADAL" clId="{D9CBDCBE-E55D-4852-919A-A94CC12EDCCA}" dt="2026-07-23T07:18:13.937" v="4924"/>
          <ac:picMkLst>
            <pc:docMk/>
            <pc:sldMk cId="2934462663" sldId="309"/>
            <ac:picMk id="12" creationId="{D781F366-14EC-9FD9-B7DA-A738F47DF238}"/>
          </ac:picMkLst>
        </pc:picChg>
        <pc:picChg chg="mod">
          <ac:chgData name="Erato Malisianou" userId="914cb724-25cc-4bcd-b205-83d7a38e7c4c" providerId="ADAL" clId="{D9CBDCBE-E55D-4852-919A-A94CC12EDCCA}" dt="2026-07-23T07:18:13.937" v="4924"/>
          <ac:picMkLst>
            <pc:docMk/>
            <pc:sldMk cId="2934462663" sldId="309"/>
            <ac:picMk id="18" creationId="{AADBD5D8-ABDC-4D3F-EA4D-C81258E11C4E}"/>
          </ac:picMkLst>
        </pc:picChg>
        <pc:picChg chg="mod">
          <ac:chgData name="Erato Malisianou" userId="914cb724-25cc-4bcd-b205-83d7a38e7c4c" providerId="ADAL" clId="{D9CBDCBE-E55D-4852-919A-A94CC12EDCCA}" dt="2026-07-23T07:18:13.937" v="4924"/>
          <ac:picMkLst>
            <pc:docMk/>
            <pc:sldMk cId="2934462663" sldId="309"/>
            <ac:picMk id="19" creationId="{245376BB-2BF8-AF06-9EB0-0747ED5B6157}"/>
          </ac:picMkLst>
        </pc:picChg>
        <pc:picChg chg="mod">
          <ac:chgData name="Erato Malisianou" userId="914cb724-25cc-4bcd-b205-83d7a38e7c4c" providerId="ADAL" clId="{D9CBDCBE-E55D-4852-919A-A94CC12EDCCA}" dt="2026-07-23T07:18:13.937" v="4924"/>
          <ac:picMkLst>
            <pc:docMk/>
            <pc:sldMk cId="2934462663" sldId="309"/>
            <ac:picMk id="20" creationId="{58966B35-77D8-57A4-8EDC-11FE0CF222AE}"/>
          </ac:picMkLst>
        </pc:picChg>
        <pc:picChg chg="mod">
          <ac:chgData name="Erato Malisianou" userId="914cb724-25cc-4bcd-b205-83d7a38e7c4c" providerId="ADAL" clId="{D9CBDCBE-E55D-4852-919A-A94CC12EDCCA}" dt="2026-07-23T07:18:13.937" v="4924"/>
          <ac:picMkLst>
            <pc:docMk/>
            <pc:sldMk cId="2934462663" sldId="309"/>
            <ac:picMk id="21" creationId="{ACD1C4B3-E112-3BAF-6716-B383126498DE}"/>
          </ac:picMkLst>
        </pc:picChg>
        <pc:picChg chg="mod">
          <ac:chgData name="Erato Malisianou" userId="914cb724-25cc-4bcd-b205-83d7a38e7c4c" providerId="ADAL" clId="{D9CBDCBE-E55D-4852-919A-A94CC12EDCCA}" dt="2026-07-23T07:17:53.475" v="4918" actId="34135"/>
          <ac:picMkLst>
            <pc:docMk/>
            <pc:sldMk cId="2934462663" sldId="309"/>
            <ac:picMk id="25" creationId="{801B1A39-EF9D-0CEF-945B-619230A1D238}"/>
          </ac:picMkLst>
        </pc:picChg>
        <pc:picChg chg="mod">
          <ac:chgData name="Erato Malisianou" userId="914cb724-25cc-4bcd-b205-83d7a38e7c4c" providerId="ADAL" clId="{D9CBDCBE-E55D-4852-919A-A94CC12EDCCA}" dt="2026-07-23T07:17:53.475" v="4918" actId="34135"/>
          <ac:picMkLst>
            <pc:docMk/>
            <pc:sldMk cId="2934462663" sldId="309"/>
            <ac:picMk id="26" creationId="{2B3F405D-B547-9356-F344-A004AAC36C25}"/>
          </ac:picMkLst>
        </pc:picChg>
        <pc:picChg chg="mod">
          <ac:chgData name="Erato Malisianou" userId="914cb724-25cc-4bcd-b205-83d7a38e7c4c" providerId="ADAL" clId="{D9CBDCBE-E55D-4852-919A-A94CC12EDCCA}" dt="2026-07-23T07:17:53.475" v="4918" actId="34135"/>
          <ac:picMkLst>
            <pc:docMk/>
            <pc:sldMk cId="2934462663" sldId="309"/>
            <ac:picMk id="27" creationId="{D781F366-14EC-9FD9-B7DA-A738F47DF238}"/>
          </ac:picMkLst>
        </pc:picChg>
        <pc:picChg chg="mod">
          <ac:chgData name="Erato Malisianou" userId="914cb724-25cc-4bcd-b205-83d7a38e7c4c" providerId="ADAL" clId="{D9CBDCBE-E55D-4852-919A-A94CC12EDCCA}" dt="2026-07-23T07:17:53.475" v="4918" actId="34135"/>
          <ac:picMkLst>
            <pc:docMk/>
            <pc:sldMk cId="2934462663" sldId="309"/>
            <ac:picMk id="28" creationId="{AADBD5D8-ABDC-4D3F-EA4D-C81258E11C4E}"/>
          </ac:picMkLst>
        </pc:picChg>
        <pc:picChg chg="mod">
          <ac:chgData name="Erato Malisianou" userId="914cb724-25cc-4bcd-b205-83d7a38e7c4c" providerId="ADAL" clId="{D9CBDCBE-E55D-4852-919A-A94CC12EDCCA}" dt="2026-07-23T07:17:53.475" v="4918" actId="34135"/>
          <ac:picMkLst>
            <pc:docMk/>
            <pc:sldMk cId="2934462663" sldId="309"/>
            <ac:picMk id="29" creationId="{245376BB-2BF8-AF06-9EB0-0747ED5B6157}"/>
          </ac:picMkLst>
        </pc:picChg>
        <pc:picChg chg="mod">
          <ac:chgData name="Erato Malisianou" userId="914cb724-25cc-4bcd-b205-83d7a38e7c4c" providerId="ADAL" clId="{D9CBDCBE-E55D-4852-919A-A94CC12EDCCA}" dt="2026-07-23T07:17:53.475" v="4918" actId="34135"/>
          <ac:picMkLst>
            <pc:docMk/>
            <pc:sldMk cId="2934462663" sldId="309"/>
            <ac:picMk id="30" creationId="{58966B35-77D8-57A4-8EDC-11FE0CF222AE}"/>
          </ac:picMkLst>
        </pc:picChg>
        <pc:picChg chg="mod">
          <ac:chgData name="Erato Malisianou" userId="914cb724-25cc-4bcd-b205-83d7a38e7c4c" providerId="ADAL" clId="{D9CBDCBE-E55D-4852-919A-A94CC12EDCCA}" dt="2026-07-23T07:17:53.475" v="4918" actId="34135"/>
          <ac:picMkLst>
            <pc:docMk/>
            <pc:sldMk cId="2934462663" sldId="309"/>
            <ac:picMk id="31" creationId="{ACD1C4B3-E112-3BAF-6716-B383126498DE}"/>
          </ac:picMkLst>
        </pc:picChg>
        <pc:picChg chg="add del mod">
          <ac:chgData name="Erato Malisianou" userId="914cb724-25cc-4bcd-b205-83d7a38e7c4c" providerId="ADAL" clId="{D9CBDCBE-E55D-4852-919A-A94CC12EDCCA}" dt="2026-07-23T07:15:21.507" v="4855" actId="21"/>
          <ac:picMkLst>
            <pc:docMk/>
            <pc:sldMk cId="2934462663" sldId="309"/>
            <ac:picMk id="32" creationId="{3FE1A73E-97B1-32CE-8F34-0540B894F7F2}"/>
          </ac:picMkLst>
        </pc:picChg>
        <pc:picChg chg="mod">
          <ac:chgData name="Erato Malisianou" userId="914cb724-25cc-4bcd-b205-83d7a38e7c4c" providerId="ADAL" clId="{D9CBDCBE-E55D-4852-919A-A94CC12EDCCA}" dt="2026-07-23T07:18:17.473" v="4925"/>
          <ac:picMkLst>
            <pc:docMk/>
            <pc:sldMk cId="2934462663" sldId="309"/>
            <ac:picMk id="34" creationId="{7BB991AE-5295-4366-1532-2AC6A67BD663}"/>
          </ac:picMkLst>
        </pc:picChg>
        <pc:picChg chg="mod">
          <ac:chgData name="Erato Malisianou" userId="914cb724-25cc-4bcd-b205-83d7a38e7c4c" providerId="ADAL" clId="{D9CBDCBE-E55D-4852-919A-A94CC12EDCCA}" dt="2026-07-23T07:18:17.473" v="4925"/>
          <ac:picMkLst>
            <pc:docMk/>
            <pc:sldMk cId="2934462663" sldId="309"/>
            <ac:picMk id="35" creationId="{CDF0FF15-2BF0-3D3D-C1FF-ED43C9D5E758}"/>
          </ac:picMkLst>
        </pc:picChg>
        <pc:picChg chg="mod">
          <ac:chgData name="Erato Malisianou" userId="914cb724-25cc-4bcd-b205-83d7a38e7c4c" providerId="ADAL" clId="{D9CBDCBE-E55D-4852-919A-A94CC12EDCCA}" dt="2026-07-23T07:18:17.473" v="4925"/>
          <ac:picMkLst>
            <pc:docMk/>
            <pc:sldMk cId="2934462663" sldId="309"/>
            <ac:picMk id="36" creationId="{6ED1B9F3-375A-906B-9DDB-78EC92A9DE9D}"/>
          </ac:picMkLst>
        </pc:picChg>
        <pc:picChg chg="mod">
          <ac:chgData name="Erato Malisianou" userId="914cb724-25cc-4bcd-b205-83d7a38e7c4c" providerId="ADAL" clId="{D9CBDCBE-E55D-4852-919A-A94CC12EDCCA}" dt="2026-07-23T07:18:17.473" v="4925"/>
          <ac:picMkLst>
            <pc:docMk/>
            <pc:sldMk cId="2934462663" sldId="309"/>
            <ac:picMk id="37" creationId="{27D13F7B-A666-19A0-67C5-47E98F939128}"/>
          </ac:picMkLst>
        </pc:picChg>
        <pc:picChg chg="mod">
          <ac:chgData name="Erato Malisianou" userId="914cb724-25cc-4bcd-b205-83d7a38e7c4c" providerId="ADAL" clId="{D9CBDCBE-E55D-4852-919A-A94CC12EDCCA}" dt="2026-07-23T07:18:17.473" v="4925"/>
          <ac:picMkLst>
            <pc:docMk/>
            <pc:sldMk cId="2934462663" sldId="309"/>
            <ac:picMk id="38" creationId="{8F780F97-40D7-DB61-9C14-9A034C2EEFB5}"/>
          </ac:picMkLst>
        </pc:picChg>
        <pc:picChg chg="mod">
          <ac:chgData name="Erato Malisianou" userId="914cb724-25cc-4bcd-b205-83d7a38e7c4c" providerId="ADAL" clId="{D9CBDCBE-E55D-4852-919A-A94CC12EDCCA}" dt="2026-07-23T07:18:17.473" v="4925"/>
          <ac:picMkLst>
            <pc:docMk/>
            <pc:sldMk cId="2934462663" sldId="309"/>
            <ac:picMk id="39" creationId="{1CD8C242-9B2A-CA4D-A367-F1EF781832EE}"/>
          </ac:picMkLst>
        </pc:picChg>
        <pc:picChg chg="mod">
          <ac:chgData name="Erato Malisianou" userId="914cb724-25cc-4bcd-b205-83d7a38e7c4c" providerId="ADAL" clId="{D9CBDCBE-E55D-4852-919A-A94CC12EDCCA}" dt="2026-07-23T07:18:17.473" v="4925"/>
          <ac:picMkLst>
            <pc:docMk/>
            <pc:sldMk cId="2934462663" sldId="309"/>
            <ac:picMk id="40" creationId="{F7935239-1ECB-0BAF-2382-C69FB5FC2D06}"/>
          </ac:picMkLst>
        </pc:picChg>
      </pc:sldChg>
      <pc:sldChg chg="addSp delSp modSp add mod ord modNotesTx">
        <pc:chgData name="Erato Malisianou" userId="914cb724-25cc-4bcd-b205-83d7a38e7c4c" providerId="ADAL" clId="{D9CBDCBE-E55D-4852-919A-A94CC12EDCCA}" dt="2026-07-23T08:06:20.714" v="6422" actId="6549"/>
        <pc:sldMkLst>
          <pc:docMk/>
          <pc:sldMk cId="719959521" sldId="310"/>
        </pc:sldMkLst>
        <pc:spChg chg="mod">
          <ac:chgData name="Erato Malisianou" userId="914cb724-25cc-4bcd-b205-83d7a38e7c4c" providerId="ADAL" clId="{D9CBDCBE-E55D-4852-919A-A94CC12EDCCA}" dt="2026-07-21T13:44:28.107" v="4097" actId="1076"/>
          <ac:spMkLst>
            <pc:docMk/>
            <pc:sldMk cId="719959521" sldId="310"/>
            <ac:spMk id="7" creationId="{9B1D04EF-6689-3F33-D25D-8C730100BC43}"/>
          </ac:spMkLst>
        </pc:spChg>
        <pc:spChg chg="add mod">
          <ac:chgData name="Erato Malisianou" userId="914cb724-25cc-4bcd-b205-83d7a38e7c4c" providerId="ADAL" clId="{D9CBDCBE-E55D-4852-919A-A94CC12EDCCA}" dt="2026-07-23T07:14:33.185" v="4840" actId="20577"/>
          <ac:spMkLst>
            <pc:docMk/>
            <pc:sldMk cId="719959521" sldId="310"/>
            <ac:spMk id="19" creationId="{55CC42BB-A3DE-B853-5144-EA58CDE66C0E}"/>
          </ac:spMkLst>
        </pc:spChg>
        <pc:picChg chg="add mod">
          <ac:chgData name="Erato Malisianou" userId="914cb724-25cc-4bcd-b205-83d7a38e7c4c" providerId="ADAL" clId="{D9CBDCBE-E55D-4852-919A-A94CC12EDCCA}" dt="2026-07-21T13:41:48.640" v="4080" actId="1076"/>
          <ac:picMkLst>
            <pc:docMk/>
            <pc:sldMk cId="719959521" sldId="310"/>
            <ac:picMk id="5" creationId="{746C243C-AF37-6671-110F-5A23E7E96027}"/>
          </ac:picMkLst>
        </pc:picChg>
      </pc:sldChg>
      <pc:sldChg chg="addSp delSp modSp add del mod">
        <pc:chgData name="Erato Malisianou" userId="914cb724-25cc-4bcd-b205-83d7a38e7c4c" providerId="ADAL" clId="{D9CBDCBE-E55D-4852-919A-A94CC12EDCCA}" dt="2026-07-23T07:57:23.498" v="5986" actId="47"/>
        <pc:sldMkLst>
          <pc:docMk/>
          <pc:sldMk cId="3226121090" sldId="312"/>
        </pc:sldMkLst>
        <pc:spChg chg="mod">
          <ac:chgData name="Erato Malisianou" userId="914cb724-25cc-4bcd-b205-83d7a38e7c4c" providerId="ADAL" clId="{D9CBDCBE-E55D-4852-919A-A94CC12EDCCA}" dt="2026-07-23T07:19:44.725" v="4948" actId="20577"/>
          <ac:spMkLst>
            <pc:docMk/>
            <pc:sldMk cId="3226121090" sldId="312"/>
            <ac:spMk id="7" creationId="{2175B3FE-08A3-3DA9-FF4A-06E16C2AB090}"/>
          </ac:spMkLst>
        </pc:spChg>
      </pc:sldChg>
      <pc:sldChg chg="addSp delSp modSp add mod modNotesTx">
        <pc:chgData name="Erato Malisianou" userId="914cb724-25cc-4bcd-b205-83d7a38e7c4c" providerId="ADAL" clId="{D9CBDCBE-E55D-4852-919A-A94CC12EDCCA}" dt="2026-07-23T07:59:42.684" v="6088" actId="6549"/>
        <pc:sldMkLst>
          <pc:docMk/>
          <pc:sldMk cId="3501120678" sldId="313"/>
        </pc:sldMkLst>
        <pc:spChg chg="mod">
          <ac:chgData name="Erato Malisianou" userId="914cb724-25cc-4bcd-b205-83d7a38e7c4c" providerId="ADAL" clId="{D9CBDCBE-E55D-4852-919A-A94CC12EDCCA}" dt="2026-07-23T07:29:08.769" v="5034" actId="14100"/>
          <ac:spMkLst>
            <pc:docMk/>
            <pc:sldMk cId="3501120678" sldId="313"/>
            <ac:spMk id="7" creationId="{EA882BA6-1F0D-4E42-89C5-7A71DB1C3AF3}"/>
          </ac:spMkLst>
        </pc:spChg>
        <pc:spChg chg="add mod">
          <ac:chgData name="Erato Malisianou" userId="914cb724-25cc-4bcd-b205-83d7a38e7c4c" providerId="ADAL" clId="{D9CBDCBE-E55D-4852-919A-A94CC12EDCCA}" dt="2026-07-23T07:30:47.095" v="5043" actId="1037"/>
          <ac:spMkLst>
            <pc:docMk/>
            <pc:sldMk cId="3501120678" sldId="313"/>
            <ac:spMk id="9" creationId="{0646ACB2-4876-D893-2EE3-55310DE9D409}"/>
          </ac:spMkLst>
        </pc:spChg>
        <pc:picChg chg="add mod ord">
          <ac:chgData name="Erato Malisianou" userId="914cb724-25cc-4bcd-b205-83d7a38e7c4c" providerId="ADAL" clId="{D9CBDCBE-E55D-4852-919A-A94CC12EDCCA}" dt="2026-07-23T07:29:36.061" v="5042" actId="1036"/>
          <ac:picMkLst>
            <pc:docMk/>
            <pc:sldMk cId="3501120678" sldId="313"/>
            <ac:picMk id="5" creationId="{9A3177E7-E5EC-51C4-EC82-2D5A0AB51632}"/>
          </ac:picMkLst>
        </pc:picChg>
        <pc:picChg chg="add del mod">
          <ac:chgData name="Erato Malisianou" userId="914cb724-25cc-4bcd-b205-83d7a38e7c4c" providerId="ADAL" clId="{D9CBDCBE-E55D-4852-919A-A94CC12EDCCA}" dt="2026-07-23T07:25:08.095" v="5011" actId="478"/>
          <ac:picMkLst>
            <pc:docMk/>
            <pc:sldMk cId="3501120678" sldId="313"/>
            <ac:picMk id="6" creationId="{BD956433-4C42-122D-D9BC-9B30BCA8D613}"/>
          </ac:picMkLst>
        </pc:picChg>
      </pc:sldChg>
      <pc:sldChg chg="addSp delSp modSp add mod modNotesTx">
        <pc:chgData name="Erato Malisianou" userId="914cb724-25cc-4bcd-b205-83d7a38e7c4c" providerId="ADAL" clId="{D9CBDCBE-E55D-4852-919A-A94CC12EDCCA}" dt="2026-07-23T08:30:12.148" v="8634" actId="20577"/>
        <pc:sldMkLst>
          <pc:docMk/>
          <pc:sldMk cId="81719392" sldId="314"/>
        </pc:sldMkLst>
        <pc:spChg chg="mod">
          <ac:chgData name="Erato Malisianou" userId="914cb724-25cc-4bcd-b205-83d7a38e7c4c" providerId="ADAL" clId="{D9CBDCBE-E55D-4852-919A-A94CC12EDCCA}" dt="2026-07-21T14:23:13.776" v="4802" actId="21"/>
          <ac:spMkLst>
            <pc:docMk/>
            <pc:sldMk cId="81719392" sldId="314"/>
            <ac:spMk id="5" creationId="{872A6612-ABEC-7472-B0F4-CAA0B4A00F3B}"/>
          </ac:spMkLst>
        </pc:spChg>
        <pc:spChg chg="mod">
          <ac:chgData name="Erato Malisianou" userId="914cb724-25cc-4bcd-b205-83d7a38e7c4c" providerId="ADAL" clId="{D9CBDCBE-E55D-4852-919A-A94CC12EDCCA}" dt="2026-07-21T13:09:02.862" v="3437" actId="404"/>
          <ac:spMkLst>
            <pc:docMk/>
            <pc:sldMk cId="81719392" sldId="314"/>
            <ac:spMk id="6" creationId="{6255AD06-C3C8-7BAD-15FC-72B2C77CBC6F}"/>
          </ac:spMkLst>
        </pc:spChg>
        <pc:spChg chg="add mod">
          <ac:chgData name="Erato Malisianou" userId="914cb724-25cc-4bcd-b205-83d7a38e7c4c" providerId="ADAL" clId="{D9CBDCBE-E55D-4852-919A-A94CC12EDCCA}" dt="2026-07-21T14:23:47.644" v="4822" actId="20577"/>
          <ac:spMkLst>
            <pc:docMk/>
            <pc:sldMk cId="81719392" sldId="314"/>
            <ac:spMk id="8" creationId="{17F5D358-7E8F-BE88-2781-38CEC60D8227}"/>
          </ac:spMkLst>
        </pc:spChg>
        <pc:spChg chg="add">
          <ac:chgData name="Erato Malisianou" userId="914cb724-25cc-4bcd-b205-83d7a38e7c4c" providerId="ADAL" clId="{D9CBDCBE-E55D-4852-919A-A94CC12EDCCA}" dt="2026-07-21T11:41:50.998" v="2949" actId="22"/>
          <ac:spMkLst>
            <pc:docMk/>
            <pc:sldMk cId="81719392" sldId="314"/>
            <ac:spMk id="11" creationId="{5F0D2181-73A4-693F-4C19-CAE3F234DB14}"/>
          </ac:spMkLst>
        </pc:spChg>
        <pc:picChg chg="mod ord">
          <ac:chgData name="Erato Malisianou" userId="914cb724-25cc-4bcd-b205-83d7a38e7c4c" providerId="ADAL" clId="{D9CBDCBE-E55D-4852-919A-A94CC12EDCCA}" dt="2026-07-21T11:45:30.779" v="2995" actId="1036"/>
          <ac:picMkLst>
            <pc:docMk/>
            <pc:sldMk cId="81719392" sldId="314"/>
            <ac:picMk id="12" creationId="{C620E92A-79E7-F5F3-8660-12BCA609E88B}"/>
          </ac:picMkLst>
        </pc:picChg>
      </pc:sldChg>
      <pc:sldChg chg="addSp delSp modSp add mod ord delAnim modAnim modNotesTx">
        <pc:chgData name="Erato Malisianou" userId="914cb724-25cc-4bcd-b205-83d7a38e7c4c" providerId="ADAL" clId="{D9CBDCBE-E55D-4852-919A-A94CC12EDCCA}" dt="2026-07-23T08:05:54.191" v="6420" actId="20577"/>
        <pc:sldMkLst>
          <pc:docMk/>
          <pc:sldMk cId="1256136584" sldId="315"/>
        </pc:sldMkLst>
        <pc:spChg chg="add mod">
          <ac:chgData name="Erato Malisianou" userId="914cb724-25cc-4bcd-b205-83d7a38e7c4c" providerId="ADAL" clId="{D9CBDCBE-E55D-4852-919A-A94CC12EDCCA}" dt="2026-07-23T07:37:45.571" v="5077" actId="1036"/>
          <ac:spMkLst>
            <pc:docMk/>
            <pc:sldMk cId="1256136584" sldId="315"/>
            <ac:spMk id="7" creationId="{99FC949B-B71F-4030-5312-315073FF214A}"/>
          </ac:spMkLst>
        </pc:spChg>
        <pc:spChg chg="add mod">
          <ac:chgData name="Erato Malisianou" userId="914cb724-25cc-4bcd-b205-83d7a38e7c4c" providerId="ADAL" clId="{D9CBDCBE-E55D-4852-919A-A94CC12EDCCA}" dt="2026-07-23T07:37:41.509" v="5076" actId="121"/>
          <ac:spMkLst>
            <pc:docMk/>
            <pc:sldMk cId="1256136584" sldId="315"/>
            <ac:spMk id="11" creationId="{2B9DAD2F-09B7-6E0A-5CFD-A11AB00C9EB2}"/>
          </ac:spMkLst>
        </pc:spChg>
        <pc:spChg chg="add mod">
          <ac:chgData name="Erato Malisianou" userId="914cb724-25cc-4bcd-b205-83d7a38e7c4c" providerId="ADAL" clId="{D9CBDCBE-E55D-4852-919A-A94CC12EDCCA}" dt="2026-07-23T08:03:48.855" v="6154" actId="14100"/>
          <ac:spMkLst>
            <pc:docMk/>
            <pc:sldMk cId="1256136584" sldId="315"/>
            <ac:spMk id="12" creationId="{06A9DDEF-CE88-1909-D966-1286972168D6}"/>
          </ac:spMkLst>
        </pc:spChg>
        <pc:spChg chg="add mod">
          <ac:chgData name="Erato Malisianou" userId="914cb724-25cc-4bcd-b205-83d7a38e7c4c" providerId="ADAL" clId="{D9CBDCBE-E55D-4852-919A-A94CC12EDCCA}" dt="2026-07-23T07:37:13.626" v="5064" actId="14100"/>
          <ac:spMkLst>
            <pc:docMk/>
            <pc:sldMk cId="1256136584" sldId="315"/>
            <ac:spMk id="25" creationId="{6CA6383A-B107-5069-63AE-B6A02FF3D621}"/>
          </ac:spMkLst>
        </pc:spChg>
        <pc:picChg chg="add mod modCrop">
          <ac:chgData name="Erato Malisianou" userId="914cb724-25cc-4bcd-b205-83d7a38e7c4c" providerId="ADAL" clId="{D9CBDCBE-E55D-4852-919A-A94CC12EDCCA}" dt="2026-07-23T08:04:31.445" v="6156" actId="1076"/>
          <ac:picMkLst>
            <pc:docMk/>
            <pc:sldMk cId="1256136584" sldId="315"/>
            <ac:picMk id="5" creationId="{EC03D088-2020-39D4-2C05-7D43DE298E84}"/>
          </ac:picMkLst>
        </pc:picChg>
        <pc:picChg chg="add del mod">
          <ac:chgData name="Erato Malisianou" userId="914cb724-25cc-4bcd-b205-83d7a38e7c4c" providerId="ADAL" clId="{D9CBDCBE-E55D-4852-919A-A94CC12EDCCA}" dt="2026-07-23T07:36:49.332" v="5053" actId="478"/>
          <ac:picMkLst>
            <pc:docMk/>
            <pc:sldMk cId="1256136584" sldId="315"/>
            <ac:picMk id="18" creationId="{CACF882C-441C-B150-23E3-F1816D609CB6}"/>
          </ac:picMkLst>
        </pc:picChg>
        <pc:picChg chg="add del mod ord">
          <ac:chgData name="Erato Malisianou" userId="914cb724-25cc-4bcd-b205-83d7a38e7c4c" providerId="ADAL" clId="{D9CBDCBE-E55D-4852-919A-A94CC12EDCCA}" dt="2026-07-23T07:36:49.973" v="5054" actId="478"/>
          <ac:picMkLst>
            <pc:docMk/>
            <pc:sldMk cId="1256136584" sldId="315"/>
            <ac:picMk id="19" creationId="{99668A85-EA89-FEA9-39DF-04CE76503E9A}"/>
          </ac:picMkLst>
        </pc:picChg>
        <pc:picChg chg="add del mod ord">
          <ac:chgData name="Erato Malisianou" userId="914cb724-25cc-4bcd-b205-83d7a38e7c4c" providerId="ADAL" clId="{D9CBDCBE-E55D-4852-919A-A94CC12EDCCA}" dt="2026-07-23T07:36:50.548" v="5055" actId="478"/>
          <ac:picMkLst>
            <pc:docMk/>
            <pc:sldMk cId="1256136584" sldId="315"/>
            <ac:picMk id="20" creationId="{E3D4A3D1-91C7-CB34-63BC-E84F6ED81059}"/>
          </ac:picMkLst>
        </pc:picChg>
      </pc:sldChg>
      <pc:sldChg chg="addSp delSp modSp add del mod ord delAnim modAnim">
        <pc:chgData name="Erato Malisianou" userId="914cb724-25cc-4bcd-b205-83d7a38e7c4c" providerId="ADAL" clId="{D9CBDCBE-E55D-4852-919A-A94CC12EDCCA}" dt="2026-07-23T07:36:55.739" v="5057" actId="47"/>
        <pc:sldMkLst>
          <pc:docMk/>
          <pc:sldMk cId="3780125761" sldId="316"/>
        </pc:sldMkLst>
        <pc:picChg chg="add del mod">
          <ac:chgData name="Erato Malisianou" userId="914cb724-25cc-4bcd-b205-83d7a38e7c4c" providerId="ADAL" clId="{D9CBDCBE-E55D-4852-919A-A94CC12EDCCA}" dt="2026-07-23T07:36:54.346" v="5056" actId="478"/>
          <ac:picMkLst>
            <pc:docMk/>
            <pc:sldMk cId="3780125761" sldId="316"/>
            <ac:picMk id="9" creationId="{9F68721E-1F30-D0B8-CFEF-086A570DFA2E}"/>
          </ac:picMkLst>
        </pc:picChg>
        <pc:picChg chg="add del mod">
          <ac:chgData name="Erato Malisianou" userId="914cb724-25cc-4bcd-b205-83d7a38e7c4c" providerId="ADAL" clId="{D9CBDCBE-E55D-4852-919A-A94CC12EDCCA}" dt="2026-07-23T07:34:58.342" v="5051" actId="478"/>
          <ac:picMkLst>
            <pc:docMk/>
            <pc:sldMk cId="3780125761" sldId="316"/>
            <ac:picMk id="30" creationId="{2F661AC3-D9D5-6DB1-1F5D-AC53742DFBD0}"/>
          </ac:picMkLst>
        </pc:picChg>
        <pc:picChg chg="add del mod">
          <ac:chgData name="Erato Malisianou" userId="914cb724-25cc-4bcd-b205-83d7a38e7c4c" providerId="ADAL" clId="{D9CBDCBE-E55D-4852-919A-A94CC12EDCCA}" dt="2026-07-23T07:34:59.545" v="5052" actId="478"/>
          <ac:picMkLst>
            <pc:docMk/>
            <pc:sldMk cId="3780125761" sldId="316"/>
            <ac:picMk id="32" creationId="{FBCCECAB-E433-FF1F-39D8-541F0A11D343}"/>
          </ac:picMkLst>
        </pc:picChg>
      </pc:sldChg>
      <pc:sldChg chg="addSp delSp modSp add mod ord modNotesTx">
        <pc:chgData name="Erato Malisianou" userId="914cb724-25cc-4bcd-b205-83d7a38e7c4c" providerId="ADAL" clId="{D9CBDCBE-E55D-4852-919A-A94CC12EDCCA}" dt="2026-07-23T08:03:31.120" v="6153"/>
        <pc:sldMkLst>
          <pc:docMk/>
          <pc:sldMk cId="329664938" sldId="318"/>
        </pc:sldMkLst>
        <pc:spChg chg="add mod">
          <ac:chgData name="Erato Malisianou" userId="914cb724-25cc-4bcd-b205-83d7a38e7c4c" providerId="ADAL" clId="{D9CBDCBE-E55D-4852-919A-A94CC12EDCCA}" dt="2026-07-23T08:03:31.120" v="6153"/>
          <ac:spMkLst>
            <pc:docMk/>
            <pc:sldMk cId="329664938" sldId="318"/>
            <ac:spMk id="6" creationId="{1D75F71B-EA83-F369-A6E4-AE1A72187440}"/>
          </ac:spMkLst>
        </pc:spChg>
        <pc:spChg chg="add mod">
          <ac:chgData name="Erato Malisianou" userId="914cb724-25cc-4bcd-b205-83d7a38e7c4c" providerId="ADAL" clId="{D9CBDCBE-E55D-4852-919A-A94CC12EDCCA}" dt="2026-07-21T14:07:31.504" v="4442" actId="108"/>
          <ac:spMkLst>
            <pc:docMk/>
            <pc:sldMk cId="329664938" sldId="318"/>
            <ac:spMk id="8" creationId="{B8E4BF27-9908-65FF-BBAF-7C380C695D65}"/>
          </ac:spMkLst>
        </pc:spChg>
        <pc:spChg chg="add del mod">
          <ac:chgData name="Erato Malisianou" userId="914cb724-25cc-4bcd-b205-83d7a38e7c4c" providerId="ADAL" clId="{D9CBDCBE-E55D-4852-919A-A94CC12EDCCA}" dt="2026-07-23T08:00:55.948" v="6094" actId="478"/>
          <ac:spMkLst>
            <pc:docMk/>
            <pc:sldMk cId="329664938" sldId="318"/>
            <ac:spMk id="16" creationId="{E7A08B71-03DB-A9C0-A83E-EC2C10D1A027}"/>
          </ac:spMkLst>
        </pc:spChg>
        <pc:spChg chg="add mod">
          <ac:chgData name="Erato Malisianou" userId="914cb724-25cc-4bcd-b205-83d7a38e7c4c" providerId="ADAL" clId="{D9CBDCBE-E55D-4852-919A-A94CC12EDCCA}" dt="2026-07-21T13:59:54.157" v="4267" actId="108"/>
          <ac:spMkLst>
            <pc:docMk/>
            <pc:sldMk cId="329664938" sldId="318"/>
            <ac:spMk id="27" creationId="{12760DC4-D1E0-56B4-07F8-FB70B1375219}"/>
          </ac:spMkLst>
        </pc:spChg>
        <pc:graphicFrameChg chg="add mod modGraphic">
          <ac:chgData name="Erato Malisianou" userId="914cb724-25cc-4bcd-b205-83d7a38e7c4c" providerId="ADAL" clId="{D9CBDCBE-E55D-4852-919A-A94CC12EDCCA}" dt="2026-07-23T08:01:54.772" v="6111" actId="113"/>
          <ac:graphicFrameMkLst>
            <pc:docMk/>
            <pc:sldMk cId="329664938" sldId="318"/>
            <ac:graphicFrameMk id="5" creationId="{0DD9421C-3E04-9328-F631-6B9B0D2B09AE}"/>
          </ac:graphicFrameMkLst>
        </pc:graphicFrameChg>
        <pc:graphicFrameChg chg="add del mod modGraphic">
          <ac:chgData name="Erato Malisianou" userId="914cb724-25cc-4bcd-b205-83d7a38e7c4c" providerId="ADAL" clId="{D9CBDCBE-E55D-4852-919A-A94CC12EDCCA}" dt="2026-07-23T08:00:54.465" v="6093" actId="21"/>
          <ac:graphicFrameMkLst>
            <pc:docMk/>
            <pc:sldMk cId="329664938" sldId="318"/>
            <ac:graphicFrameMk id="23" creationId="{0945396B-D106-D890-1AC6-0929DCC2BEBF}"/>
          </ac:graphicFrameMkLst>
        </pc:graphicFrameChg>
      </pc:sldChg>
      <pc:sldChg chg="addSp delSp modSp add del mod delAnim">
        <pc:chgData name="Erato Malisianou" userId="914cb724-25cc-4bcd-b205-83d7a38e7c4c" providerId="ADAL" clId="{D9CBDCBE-E55D-4852-919A-A94CC12EDCCA}" dt="2026-07-23T07:37:29.881" v="5072" actId="47"/>
        <pc:sldMkLst>
          <pc:docMk/>
          <pc:sldMk cId="4074187895" sldId="319"/>
        </pc:sldMkLst>
        <pc:spChg chg="add del mod">
          <ac:chgData name="Erato Malisianou" userId="914cb724-25cc-4bcd-b205-83d7a38e7c4c" providerId="ADAL" clId="{D9CBDCBE-E55D-4852-919A-A94CC12EDCCA}" dt="2026-07-23T07:37:28.507" v="5071" actId="21"/>
          <ac:spMkLst>
            <pc:docMk/>
            <pc:sldMk cId="4074187895" sldId="319"/>
            <ac:spMk id="33" creationId="{8E24FC84-218A-AC51-F9D3-F223D655F897}"/>
          </ac:spMkLst>
        </pc:spChg>
        <pc:picChg chg="add del mod">
          <ac:chgData name="Erato Malisianou" userId="914cb724-25cc-4bcd-b205-83d7a38e7c4c" providerId="ADAL" clId="{D9CBDCBE-E55D-4852-919A-A94CC12EDCCA}" dt="2026-07-23T07:34:13.122" v="5044" actId="478"/>
          <ac:picMkLst>
            <pc:docMk/>
            <pc:sldMk cId="4074187895" sldId="319"/>
            <ac:picMk id="12" creationId="{5D987FFB-6B8E-4AA0-92F5-C90B28B4CC59}"/>
          </ac:picMkLst>
        </pc:picChg>
        <pc:picChg chg="add del mod">
          <ac:chgData name="Erato Malisianou" userId="914cb724-25cc-4bcd-b205-83d7a38e7c4c" providerId="ADAL" clId="{D9CBDCBE-E55D-4852-919A-A94CC12EDCCA}" dt="2026-07-23T07:34:14.086" v="5045" actId="478"/>
          <ac:picMkLst>
            <pc:docMk/>
            <pc:sldMk cId="4074187895" sldId="319"/>
            <ac:picMk id="20" creationId="{8E22C5D2-739B-53E8-0ADF-11105BB73F7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C5A297-D095-49C8-839C-9A5A7BD7E546}"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l-GR"/>
        </a:p>
      </dgm:t>
    </dgm:pt>
    <dgm:pt modelId="{A5D38B0E-5B6B-42E0-82FE-A46B91B71A0C}">
      <dgm:prSet phldrT="[Κείμενο]"/>
      <dgm:spPr/>
      <dgm:t>
        <a:bodyPr/>
        <a:lstStyle/>
        <a:p>
          <a:r>
            <a:rPr lang="el-GR" dirty="0">
              <a:effectLst/>
              <a:latin typeface="Segoe UI" panose="020B0502040204020203" pitchFamily="34" charset="0"/>
              <a:ea typeface="Calibri" panose="020F0502020204030204" pitchFamily="34" charset="0"/>
            </a:rPr>
            <a:t>ΑΝΑΛΥΣΗ ΔΕΔΟΜΕΝΩΝ</a:t>
          </a:r>
          <a:endParaRPr lang="el-GR" dirty="0"/>
        </a:p>
      </dgm:t>
    </dgm:pt>
    <dgm:pt modelId="{2CFD529A-3613-4764-9980-42DC05191216}" type="parTrans" cxnId="{E0903A32-0FB6-47CE-A32D-82F11DCD2F90}">
      <dgm:prSet/>
      <dgm:spPr/>
      <dgm:t>
        <a:bodyPr/>
        <a:lstStyle/>
        <a:p>
          <a:endParaRPr lang="el-GR"/>
        </a:p>
      </dgm:t>
    </dgm:pt>
    <dgm:pt modelId="{471E3140-2E56-40B2-BAD7-1B724F96E794}" type="sibTrans" cxnId="{E0903A32-0FB6-47CE-A32D-82F11DCD2F90}">
      <dgm:prSet/>
      <dgm:spPr/>
      <dgm:t>
        <a:bodyPr/>
        <a:lstStyle/>
        <a:p>
          <a:endParaRPr lang="el-GR"/>
        </a:p>
      </dgm:t>
    </dgm:pt>
    <dgm:pt modelId="{FE15C692-3A15-4C6D-A478-9E5B1D7B380D}">
      <dgm:prSet phldrT="[Κείμενο]"/>
      <dgm:spPr/>
      <dgm:t>
        <a:bodyPr/>
        <a:lstStyle/>
        <a:p>
          <a:r>
            <a:rPr lang="el-GR" dirty="0">
              <a:effectLst/>
              <a:latin typeface="Segoe UI" panose="020B0502040204020203" pitchFamily="34" charset="0"/>
              <a:ea typeface="Calibri" panose="020F0502020204030204" pitchFamily="34" charset="0"/>
            </a:rPr>
            <a:t>ΕΞΑΓΩΓΗ ΣΥΜΠΕΡΑΣΜΑΤΩΝ</a:t>
          </a:r>
          <a:endParaRPr lang="el-GR" dirty="0"/>
        </a:p>
      </dgm:t>
    </dgm:pt>
    <dgm:pt modelId="{8DB09ADC-81AA-4D04-A3B3-5862683B6D84}" type="parTrans" cxnId="{E5389B82-576D-4EF9-BCF7-6F20413AC603}">
      <dgm:prSet/>
      <dgm:spPr/>
      <dgm:t>
        <a:bodyPr/>
        <a:lstStyle/>
        <a:p>
          <a:endParaRPr lang="el-GR"/>
        </a:p>
      </dgm:t>
    </dgm:pt>
    <dgm:pt modelId="{2C079FA3-CA86-4924-A37E-61416B2541E2}" type="sibTrans" cxnId="{E5389B82-576D-4EF9-BCF7-6F20413AC603}">
      <dgm:prSet/>
      <dgm:spPr/>
      <dgm:t>
        <a:bodyPr/>
        <a:lstStyle/>
        <a:p>
          <a:endParaRPr lang="el-GR"/>
        </a:p>
      </dgm:t>
    </dgm:pt>
    <dgm:pt modelId="{6BBC8774-B168-412D-8874-40692E9266B0}">
      <dgm:prSet phldrT="[Κείμενο]"/>
      <dgm:spPr/>
      <dgm:t>
        <a:bodyPr/>
        <a:lstStyle/>
        <a:p>
          <a:r>
            <a:rPr lang="el-GR" dirty="0">
              <a:effectLst/>
              <a:latin typeface="Segoe UI" panose="020B0502040204020203" pitchFamily="34" charset="0"/>
              <a:ea typeface="Calibri" panose="020F0502020204030204" pitchFamily="34" charset="0"/>
            </a:rPr>
            <a:t>ΕΝΗΜΕΡΩΣΗ ΑΡΜΟΔΙΩΝ ΦΟΡΕΩΝ</a:t>
          </a:r>
          <a:endParaRPr lang="el-GR" dirty="0"/>
        </a:p>
      </dgm:t>
    </dgm:pt>
    <dgm:pt modelId="{C63061E5-3212-446E-B72B-883D0FBD8C11}" type="parTrans" cxnId="{C3A35CCF-D81B-4B15-91F7-AF69D199094A}">
      <dgm:prSet/>
      <dgm:spPr/>
      <dgm:t>
        <a:bodyPr/>
        <a:lstStyle/>
        <a:p>
          <a:endParaRPr lang="el-GR"/>
        </a:p>
      </dgm:t>
    </dgm:pt>
    <dgm:pt modelId="{47096617-7772-4739-97FD-C3C8C8544149}" type="sibTrans" cxnId="{C3A35CCF-D81B-4B15-91F7-AF69D199094A}">
      <dgm:prSet/>
      <dgm:spPr/>
      <dgm:t>
        <a:bodyPr/>
        <a:lstStyle/>
        <a:p>
          <a:endParaRPr lang="el-GR"/>
        </a:p>
      </dgm:t>
    </dgm:pt>
    <dgm:pt modelId="{34FEEB97-A0B0-46E4-AED5-44E2BE0E552F}">
      <dgm:prSet phldrT="[Κείμενο]"/>
      <dgm:spPr/>
      <dgm:t>
        <a:bodyPr/>
        <a:lstStyle/>
        <a:p>
          <a:r>
            <a:rPr lang="el-GR" dirty="0">
              <a:effectLst/>
              <a:latin typeface="Segoe UI" panose="020B0502040204020203" pitchFamily="34" charset="0"/>
              <a:ea typeface="Calibri" panose="020F0502020204030204" pitchFamily="34" charset="0"/>
            </a:rPr>
            <a:t>ΛΗΨΗ ΑΠΟΦΑΣΕΩΝ</a:t>
          </a:r>
          <a:endParaRPr lang="el-GR" dirty="0"/>
        </a:p>
      </dgm:t>
    </dgm:pt>
    <dgm:pt modelId="{AB36ECBD-AC8A-4BBA-B2E9-7C580A50D19A}" type="parTrans" cxnId="{0966E114-73F2-4C59-85DE-B6582F27A03E}">
      <dgm:prSet/>
      <dgm:spPr/>
      <dgm:t>
        <a:bodyPr/>
        <a:lstStyle/>
        <a:p>
          <a:endParaRPr lang="el-GR"/>
        </a:p>
      </dgm:t>
    </dgm:pt>
    <dgm:pt modelId="{69AB0B39-A31B-4256-92D2-C2C6C6F7A03B}" type="sibTrans" cxnId="{0966E114-73F2-4C59-85DE-B6582F27A03E}">
      <dgm:prSet/>
      <dgm:spPr/>
      <dgm:t>
        <a:bodyPr/>
        <a:lstStyle/>
        <a:p>
          <a:endParaRPr lang="el-GR"/>
        </a:p>
      </dgm:t>
    </dgm:pt>
    <dgm:pt modelId="{A0C8F3AC-3935-408B-A34A-6CF7AE8ADCC7}">
      <dgm:prSet phldrT="[Κείμενο]"/>
      <dgm:spPr/>
      <dgm:t>
        <a:bodyPr/>
        <a:lstStyle/>
        <a:p>
          <a:endParaRPr lang="el-GR" dirty="0">
            <a:latin typeface="Segoe UI" panose="020B0502040204020203" pitchFamily="34" charset="0"/>
            <a:ea typeface="Calibri" panose="020F0502020204030204" pitchFamily="34" charset="0"/>
          </a:endParaRPr>
        </a:p>
        <a:p>
          <a:r>
            <a:rPr lang="el-GR" b="1" dirty="0">
              <a:effectLst/>
              <a:latin typeface="Segoe UI" panose="020B0502040204020203" pitchFamily="34" charset="0"/>
              <a:ea typeface="Calibri" panose="020F0502020204030204" pitchFamily="34" charset="0"/>
            </a:rPr>
            <a:t>ΣΥΛΛΟΓΗ ΔΕΔΟΜΕΝΩΝ</a:t>
          </a:r>
          <a:endParaRPr lang="el-GR" b="1" dirty="0"/>
        </a:p>
      </dgm:t>
    </dgm:pt>
    <dgm:pt modelId="{5E3356D5-FCFB-470A-A923-9A921501AECD}" type="parTrans" cxnId="{9DFF1637-1E2A-4017-B735-C012D376455F}">
      <dgm:prSet/>
      <dgm:spPr/>
      <dgm:t>
        <a:bodyPr/>
        <a:lstStyle/>
        <a:p>
          <a:endParaRPr lang="el-GR"/>
        </a:p>
      </dgm:t>
    </dgm:pt>
    <dgm:pt modelId="{B9A03F53-8E5D-4CD5-BE6A-031B1EB62611}" type="sibTrans" cxnId="{9DFF1637-1E2A-4017-B735-C012D376455F}">
      <dgm:prSet/>
      <dgm:spPr/>
      <dgm:t>
        <a:bodyPr/>
        <a:lstStyle/>
        <a:p>
          <a:endParaRPr lang="el-GR"/>
        </a:p>
      </dgm:t>
    </dgm:pt>
    <dgm:pt modelId="{F9528E01-0623-4806-93E5-B09E7FDBFB28}">
      <dgm:prSet phldrT="[Κείμενο]"/>
      <dgm:spPr/>
      <dgm:t>
        <a:bodyPr/>
        <a:lstStyle/>
        <a:p>
          <a:r>
            <a:rPr lang="el-GR" dirty="0">
              <a:effectLst/>
              <a:latin typeface="Segoe UI" panose="020B0502040204020203" pitchFamily="34" charset="0"/>
              <a:ea typeface="Calibri" panose="020F0502020204030204" pitchFamily="34" charset="0"/>
            </a:rPr>
            <a:t>ΥΠΟΣΤΗΡΙΞΗ ΣΧΕΔΙΑΣΜΟΥ ΣΧΕΤΙΚΩΝ ΠΟΛΙΤΙΚΩΝ ΚΑΙ ΤΟΠΙΚΗΣ ΑΝΑΠΤΥΞΗΣ</a:t>
          </a:r>
          <a:endParaRPr lang="el-GR" dirty="0"/>
        </a:p>
      </dgm:t>
    </dgm:pt>
    <dgm:pt modelId="{A207DA39-B041-4E29-9833-889AA1940F7F}" type="parTrans" cxnId="{CB659F0B-764B-4809-8280-213CF905FFF7}">
      <dgm:prSet/>
      <dgm:spPr/>
      <dgm:t>
        <a:bodyPr/>
        <a:lstStyle/>
        <a:p>
          <a:endParaRPr lang="el-GR"/>
        </a:p>
      </dgm:t>
    </dgm:pt>
    <dgm:pt modelId="{E9055991-3F93-40FE-83E2-238BF8DFE555}" type="sibTrans" cxnId="{CB659F0B-764B-4809-8280-213CF905FFF7}">
      <dgm:prSet/>
      <dgm:spPr/>
      <dgm:t>
        <a:bodyPr/>
        <a:lstStyle/>
        <a:p>
          <a:endParaRPr lang="el-GR"/>
        </a:p>
      </dgm:t>
    </dgm:pt>
    <dgm:pt modelId="{05E54500-9D7D-4B21-A874-E9FAF6C1E7DB}" type="pres">
      <dgm:prSet presAssocID="{4AC5A297-D095-49C8-839C-9A5A7BD7E546}" presName="cycle" presStyleCnt="0">
        <dgm:presLayoutVars>
          <dgm:dir/>
          <dgm:resizeHandles val="exact"/>
        </dgm:presLayoutVars>
      </dgm:prSet>
      <dgm:spPr/>
    </dgm:pt>
    <dgm:pt modelId="{4D3B0D99-F9C6-42E4-97FA-720953B88D5B}" type="pres">
      <dgm:prSet presAssocID="{A5D38B0E-5B6B-42E0-82FE-A46B91B71A0C}" presName="dummy" presStyleCnt="0"/>
      <dgm:spPr/>
    </dgm:pt>
    <dgm:pt modelId="{9AD05FDD-C0F9-4CCF-B9E0-17C5D3E81497}" type="pres">
      <dgm:prSet presAssocID="{A5D38B0E-5B6B-42E0-82FE-A46B91B71A0C}" presName="node" presStyleLbl="revTx" presStyleIdx="0" presStyleCnt="6">
        <dgm:presLayoutVars>
          <dgm:bulletEnabled val="1"/>
        </dgm:presLayoutVars>
      </dgm:prSet>
      <dgm:spPr/>
    </dgm:pt>
    <dgm:pt modelId="{2DD8902A-27DA-4412-9D70-8D7F65C486AD}" type="pres">
      <dgm:prSet presAssocID="{471E3140-2E56-40B2-BAD7-1B724F96E794}" presName="sibTrans" presStyleLbl="node1" presStyleIdx="0" presStyleCnt="6"/>
      <dgm:spPr/>
    </dgm:pt>
    <dgm:pt modelId="{BF292273-F0D8-470F-B40C-C4EB8D302596}" type="pres">
      <dgm:prSet presAssocID="{FE15C692-3A15-4C6D-A478-9E5B1D7B380D}" presName="dummy" presStyleCnt="0"/>
      <dgm:spPr/>
    </dgm:pt>
    <dgm:pt modelId="{BE1881F2-0A83-4025-A7E8-3981D35865B6}" type="pres">
      <dgm:prSet presAssocID="{FE15C692-3A15-4C6D-A478-9E5B1D7B380D}" presName="node" presStyleLbl="revTx" presStyleIdx="1" presStyleCnt="6">
        <dgm:presLayoutVars>
          <dgm:bulletEnabled val="1"/>
        </dgm:presLayoutVars>
      </dgm:prSet>
      <dgm:spPr/>
    </dgm:pt>
    <dgm:pt modelId="{4C2F1897-8F0D-46C0-90CC-C95D6DBC74B6}" type="pres">
      <dgm:prSet presAssocID="{2C079FA3-CA86-4924-A37E-61416B2541E2}" presName="sibTrans" presStyleLbl="node1" presStyleIdx="1" presStyleCnt="6"/>
      <dgm:spPr/>
    </dgm:pt>
    <dgm:pt modelId="{8E1CF4AE-03CC-49EF-8954-B53046263597}" type="pres">
      <dgm:prSet presAssocID="{6BBC8774-B168-412D-8874-40692E9266B0}" presName="dummy" presStyleCnt="0"/>
      <dgm:spPr/>
    </dgm:pt>
    <dgm:pt modelId="{1FA59862-5E8C-4543-97D1-179268B9DF6A}" type="pres">
      <dgm:prSet presAssocID="{6BBC8774-B168-412D-8874-40692E9266B0}" presName="node" presStyleLbl="revTx" presStyleIdx="2" presStyleCnt="6">
        <dgm:presLayoutVars>
          <dgm:bulletEnabled val="1"/>
        </dgm:presLayoutVars>
      </dgm:prSet>
      <dgm:spPr/>
    </dgm:pt>
    <dgm:pt modelId="{E6811835-BF01-418E-959C-F5B535521379}" type="pres">
      <dgm:prSet presAssocID="{47096617-7772-4739-97FD-C3C8C8544149}" presName="sibTrans" presStyleLbl="node1" presStyleIdx="2" presStyleCnt="6"/>
      <dgm:spPr/>
    </dgm:pt>
    <dgm:pt modelId="{A179C5D6-2518-47E9-9727-B947E06D1836}" type="pres">
      <dgm:prSet presAssocID="{34FEEB97-A0B0-46E4-AED5-44E2BE0E552F}" presName="dummy" presStyleCnt="0"/>
      <dgm:spPr/>
    </dgm:pt>
    <dgm:pt modelId="{6CD5C2FD-5838-4428-B710-99584E25FC1F}" type="pres">
      <dgm:prSet presAssocID="{34FEEB97-A0B0-46E4-AED5-44E2BE0E552F}" presName="node" presStyleLbl="revTx" presStyleIdx="3" presStyleCnt="6">
        <dgm:presLayoutVars>
          <dgm:bulletEnabled val="1"/>
        </dgm:presLayoutVars>
      </dgm:prSet>
      <dgm:spPr/>
    </dgm:pt>
    <dgm:pt modelId="{7A6BA839-FD8F-4561-8A46-D191BC50891D}" type="pres">
      <dgm:prSet presAssocID="{69AB0B39-A31B-4256-92D2-C2C6C6F7A03B}" presName="sibTrans" presStyleLbl="node1" presStyleIdx="3" presStyleCnt="6"/>
      <dgm:spPr/>
    </dgm:pt>
    <dgm:pt modelId="{26DBBF03-046A-4DC8-AE50-F63D2DCE44D9}" type="pres">
      <dgm:prSet presAssocID="{F9528E01-0623-4806-93E5-B09E7FDBFB28}" presName="dummy" presStyleCnt="0"/>
      <dgm:spPr/>
    </dgm:pt>
    <dgm:pt modelId="{C6CC255A-7465-4D5E-B8A5-6E4425A772D1}" type="pres">
      <dgm:prSet presAssocID="{F9528E01-0623-4806-93E5-B09E7FDBFB28}" presName="node" presStyleLbl="revTx" presStyleIdx="4" presStyleCnt="6">
        <dgm:presLayoutVars>
          <dgm:bulletEnabled val="1"/>
        </dgm:presLayoutVars>
      </dgm:prSet>
      <dgm:spPr/>
    </dgm:pt>
    <dgm:pt modelId="{CC6A484E-A603-475D-A99B-6481A5206ED9}" type="pres">
      <dgm:prSet presAssocID="{E9055991-3F93-40FE-83E2-238BF8DFE555}" presName="sibTrans" presStyleLbl="node1" presStyleIdx="4" presStyleCnt="6"/>
      <dgm:spPr/>
    </dgm:pt>
    <dgm:pt modelId="{2184ECCB-D791-4394-9F32-512A06A2C6CE}" type="pres">
      <dgm:prSet presAssocID="{A0C8F3AC-3935-408B-A34A-6CF7AE8ADCC7}" presName="dummy" presStyleCnt="0"/>
      <dgm:spPr/>
    </dgm:pt>
    <dgm:pt modelId="{D528FDBF-E65C-4306-84DC-CB60FE75B6B3}" type="pres">
      <dgm:prSet presAssocID="{A0C8F3AC-3935-408B-A34A-6CF7AE8ADCC7}" presName="node" presStyleLbl="revTx" presStyleIdx="5" presStyleCnt="6">
        <dgm:presLayoutVars>
          <dgm:bulletEnabled val="1"/>
        </dgm:presLayoutVars>
      </dgm:prSet>
      <dgm:spPr/>
    </dgm:pt>
    <dgm:pt modelId="{B8D8DC37-BA6C-4BA1-8B01-1A5B2E1DD629}" type="pres">
      <dgm:prSet presAssocID="{B9A03F53-8E5D-4CD5-BE6A-031B1EB62611}" presName="sibTrans" presStyleLbl="node1" presStyleIdx="5" presStyleCnt="6"/>
      <dgm:spPr/>
    </dgm:pt>
  </dgm:ptLst>
  <dgm:cxnLst>
    <dgm:cxn modelId="{CB659F0B-764B-4809-8280-213CF905FFF7}" srcId="{4AC5A297-D095-49C8-839C-9A5A7BD7E546}" destId="{F9528E01-0623-4806-93E5-B09E7FDBFB28}" srcOrd="4" destOrd="0" parTransId="{A207DA39-B041-4E29-9833-889AA1940F7F}" sibTransId="{E9055991-3F93-40FE-83E2-238BF8DFE555}"/>
    <dgm:cxn modelId="{BCFE840E-ED3D-46D6-B606-EB9C6C123355}" type="presOf" srcId="{A5D38B0E-5B6B-42E0-82FE-A46B91B71A0C}" destId="{9AD05FDD-C0F9-4CCF-B9E0-17C5D3E81497}" srcOrd="0" destOrd="0" presId="urn:microsoft.com/office/officeart/2005/8/layout/cycle1"/>
    <dgm:cxn modelId="{0966E114-73F2-4C59-85DE-B6582F27A03E}" srcId="{4AC5A297-D095-49C8-839C-9A5A7BD7E546}" destId="{34FEEB97-A0B0-46E4-AED5-44E2BE0E552F}" srcOrd="3" destOrd="0" parTransId="{AB36ECBD-AC8A-4BBA-B2E9-7C580A50D19A}" sibTransId="{69AB0B39-A31B-4256-92D2-C2C6C6F7A03B}"/>
    <dgm:cxn modelId="{AE2C9E16-4BF2-4DCE-B365-0913E373ECF8}" type="presOf" srcId="{F9528E01-0623-4806-93E5-B09E7FDBFB28}" destId="{C6CC255A-7465-4D5E-B8A5-6E4425A772D1}" srcOrd="0" destOrd="0" presId="urn:microsoft.com/office/officeart/2005/8/layout/cycle1"/>
    <dgm:cxn modelId="{97F39027-77CA-404A-86A7-AB25A5235DCA}" type="presOf" srcId="{A0C8F3AC-3935-408B-A34A-6CF7AE8ADCC7}" destId="{D528FDBF-E65C-4306-84DC-CB60FE75B6B3}" srcOrd="0" destOrd="0" presId="urn:microsoft.com/office/officeart/2005/8/layout/cycle1"/>
    <dgm:cxn modelId="{8A61D131-3C1A-4C5F-AD68-963A4678C3B7}" type="presOf" srcId="{471E3140-2E56-40B2-BAD7-1B724F96E794}" destId="{2DD8902A-27DA-4412-9D70-8D7F65C486AD}" srcOrd="0" destOrd="0" presId="urn:microsoft.com/office/officeart/2005/8/layout/cycle1"/>
    <dgm:cxn modelId="{E0903A32-0FB6-47CE-A32D-82F11DCD2F90}" srcId="{4AC5A297-D095-49C8-839C-9A5A7BD7E546}" destId="{A5D38B0E-5B6B-42E0-82FE-A46B91B71A0C}" srcOrd="0" destOrd="0" parTransId="{2CFD529A-3613-4764-9980-42DC05191216}" sibTransId="{471E3140-2E56-40B2-BAD7-1B724F96E794}"/>
    <dgm:cxn modelId="{9DFF1637-1E2A-4017-B735-C012D376455F}" srcId="{4AC5A297-D095-49C8-839C-9A5A7BD7E546}" destId="{A0C8F3AC-3935-408B-A34A-6CF7AE8ADCC7}" srcOrd="5" destOrd="0" parTransId="{5E3356D5-FCFB-470A-A923-9A921501AECD}" sibTransId="{B9A03F53-8E5D-4CD5-BE6A-031B1EB62611}"/>
    <dgm:cxn modelId="{0818835B-B8EB-41F6-B188-AF52AB1B2F2B}" type="presOf" srcId="{2C079FA3-CA86-4924-A37E-61416B2541E2}" destId="{4C2F1897-8F0D-46C0-90CC-C95D6DBC74B6}" srcOrd="0" destOrd="0" presId="urn:microsoft.com/office/officeart/2005/8/layout/cycle1"/>
    <dgm:cxn modelId="{7EB5305E-0736-4251-8B50-ED63A9A51F91}" type="presOf" srcId="{4AC5A297-D095-49C8-839C-9A5A7BD7E546}" destId="{05E54500-9D7D-4B21-A874-E9FAF6C1E7DB}" srcOrd="0" destOrd="0" presId="urn:microsoft.com/office/officeart/2005/8/layout/cycle1"/>
    <dgm:cxn modelId="{807AAC44-8D71-4E16-90D8-9FA847C5ACE6}" type="presOf" srcId="{B9A03F53-8E5D-4CD5-BE6A-031B1EB62611}" destId="{B8D8DC37-BA6C-4BA1-8B01-1A5B2E1DD629}" srcOrd="0" destOrd="0" presId="urn:microsoft.com/office/officeart/2005/8/layout/cycle1"/>
    <dgm:cxn modelId="{367BE04A-897E-4EB6-ACEB-9E932ADF2AF9}" type="presOf" srcId="{E9055991-3F93-40FE-83E2-238BF8DFE555}" destId="{CC6A484E-A603-475D-A99B-6481A5206ED9}" srcOrd="0" destOrd="0" presId="urn:microsoft.com/office/officeart/2005/8/layout/cycle1"/>
    <dgm:cxn modelId="{0CD1B876-C696-4AD5-838D-A2635F88DEA7}" type="presOf" srcId="{47096617-7772-4739-97FD-C3C8C8544149}" destId="{E6811835-BF01-418E-959C-F5B535521379}" srcOrd="0" destOrd="0" presId="urn:microsoft.com/office/officeart/2005/8/layout/cycle1"/>
    <dgm:cxn modelId="{E5389B82-576D-4EF9-BCF7-6F20413AC603}" srcId="{4AC5A297-D095-49C8-839C-9A5A7BD7E546}" destId="{FE15C692-3A15-4C6D-A478-9E5B1D7B380D}" srcOrd="1" destOrd="0" parTransId="{8DB09ADC-81AA-4D04-A3B3-5862683B6D84}" sibTransId="{2C079FA3-CA86-4924-A37E-61416B2541E2}"/>
    <dgm:cxn modelId="{ACF9EBCE-E3B0-4A99-B7D8-FE92F09877E4}" type="presOf" srcId="{6BBC8774-B168-412D-8874-40692E9266B0}" destId="{1FA59862-5E8C-4543-97D1-179268B9DF6A}" srcOrd="0" destOrd="0" presId="urn:microsoft.com/office/officeart/2005/8/layout/cycle1"/>
    <dgm:cxn modelId="{C3A35CCF-D81B-4B15-91F7-AF69D199094A}" srcId="{4AC5A297-D095-49C8-839C-9A5A7BD7E546}" destId="{6BBC8774-B168-412D-8874-40692E9266B0}" srcOrd="2" destOrd="0" parTransId="{C63061E5-3212-446E-B72B-883D0FBD8C11}" sibTransId="{47096617-7772-4739-97FD-C3C8C8544149}"/>
    <dgm:cxn modelId="{D7A819DD-7193-431F-8324-0009FA9862EC}" type="presOf" srcId="{69AB0B39-A31B-4256-92D2-C2C6C6F7A03B}" destId="{7A6BA839-FD8F-4561-8A46-D191BC50891D}" srcOrd="0" destOrd="0" presId="urn:microsoft.com/office/officeart/2005/8/layout/cycle1"/>
    <dgm:cxn modelId="{070527E7-0F21-4A3A-BAD2-7460EC8D29DD}" type="presOf" srcId="{FE15C692-3A15-4C6D-A478-9E5B1D7B380D}" destId="{BE1881F2-0A83-4025-A7E8-3981D35865B6}" srcOrd="0" destOrd="0" presId="urn:microsoft.com/office/officeart/2005/8/layout/cycle1"/>
    <dgm:cxn modelId="{B55FA5F2-2149-4241-A10D-3902D1239280}" type="presOf" srcId="{34FEEB97-A0B0-46E4-AED5-44E2BE0E552F}" destId="{6CD5C2FD-5838-4428-B710-99584E25FC1F}" srcOrd="0" destOrd="0" presId="urn:microsoft.com/office/officeart/2005/8/layout/cycle1"/>
    <dgm:cxn modelId="{C1EC54C5-CC1F-43DB-B376-61C3069B0078}" type="presParOf" srcId="{05E54500-9D7D-4B21-A874-E9FAF6C1E7DB}" destId="{4D3B0D99-F9C6-42E4-97FA-720953B88D5B}" srcOrd="0" destOrd="0" presId="urn:microsoft.com/office/officeart/2005/8/layout/cycle1"/>
    <dgm:cxn modelId="{8C7B7F7D-C0E5-4ADF-A99A-976AEF15C17A}" type="presParOf" srcId="{05E54500-9D7D-4B21-A874-E9FAF6C1E7DB}" destId="{9AD05FDD-C0F9-4CCF-B9E0-17C5D3E81497}" srcOrd="1" destOrd="0" presId="urn:microsoft.com/office/officeart/2005/8/layout/cycle1"/>
    <dgm:cxn modelId="{E227E3DB-7501-40F4-BE47-627131AB4423}" type="presParOf" srcId="{05E54500-9D7D-4B21-A874-E9FAF6C1E7DB}" destId="{2DD8902A-27DA-4412-9D70-8D7F65C486AD}" srcOrd="2" destOrd="0" presId="urn:microsoft.com/office/officeart/2005/8/layout/cycle1"/>
    <dgm:cxn modelId="{8EFF69D5-4272-4012-99D1-E4A7D64FAF3C}" type="presParOf" srcId="{05E54500-9D7D-4B21-A874-E9FAF6C1E7DB}" destId="{BF292273-F0D8-470F-B40C-C4EB8D302596}" srcOrd="3" destOrd="0" presId="urn:microsoft.com/office/officeart/2005/8/layout/cycle1"/>
    <dgm:cxn modelId="{4D5C94D0-62DC-4CA1-8760-A5DE24210F5D}" type="presParOf" srcId="{05E54500-9D7D-4B21-A874-E9FAF6C1E7DB}" destId="{BE1881F2-0A83-4025-A7E8-3981D35865B6}" srcOrd="4" destOrd="0" presId="urn:microsoft.com/office/officeart/2005/8/layout/cycle1"/>
    <dgm:cxn modelId="{5756A17D-2349-4EEE-B570-0D96C90F757E}" type="presParOf" srcId="{05E54500-9D7D-4B21-A874-E9FAF6C1E7DB}" destId="{4C2F1897-8F0D-46C0-90CC-C95D6DBC74B6}" srcOrd="5" destOrd="0" presId="urn:microsoft.com/office/officeart/2005/8/layout/cycle1"/>
    <dgm:cxn modelId="{23F28E11-2C78-483C-A477-1637737089B3}" type="presParOf" srcId="{05E54500-9D7D-4B21-A874-E9FAF6C1E7DB}" destId="{8E1CF4AE-03CC-49EF-8954-B53046263597}" srcOrd="6" destOrd="0" presId="urn:microsoft.com/office/officeart/2005/8/layout/cycle1"/>
    <dgm:cxn modelId="{B86F8572-103D-4AE3-BCB8-2D4E4E708B4A}" type="presParOf" srcId="{05E54500-9D7D-4B21-A874-E9FAF6C1E7DB}" destId="{1FA59862-5E8C-4543-97D1-179268B9DF6A}" srcOrd="7" destOrd="0" presId="urn:microsoft.com/office/officeart/2005/8/layout/cycle1"/>
    <dgm:cxn modelId="{1AB18066-CA9C-421F-B96B-7DFB6D113308}" type="presParOf" srcId="{05E54500-9D7D-4B21-A874-E9FAF6C1E7DB}" destId="{E6811835-BF01-418E-959C-F5B535521379}" srcOrd="8" destOrd="0" presId="urn:microsoft.com/office/officeart/2005/8/layout/cycle1"/>
    <dgm:cxn modelId="{7B08B50F-C7A3-4D8E-849B-F4445A715E60}" type="presParOf" srcId="{05E54500-9D7D-4B21-A874-E9FAF6C1E7DB}" destId="{A179C5D6-2518-47E9-9727-B947E06D1836}" srcOrd="9" destOrd="0" presId="urn:microsoft.com/office/officeart/2005/8/layout/cycle1"/>
    <dgm:cxn modelId="{61D335D4-7CB4-4CCC-ABC3-BCE9D94611BF}" type="presParOf" srcId="{05E54500-9D7D-4B21-A874-E9FAF6C1E7DB}" destId="{6CD5C2FD-5838-4428-B710-99584E25FC1F}" srcOrd="10" destOrd="0" presId="urn:microsoft.com/office/officeart/2005/8/layout/cycle1"/>
    <dgm:cxn modelId="{553480F8-ABA5-4693-8B63-EEF6FBC7D887}" type="presParOf" srcId="{05E54500-9D7D-4B21-A874-E9FAF6C1E7DB}" destId="{7A6BA839-FD8F-4561-8A46-D191BC50891D}" srcOrd="11" destOrd="0" presId="urn:microsoft.com/office/officeart/2005/8/layout/cycle1"/>
    <dgm:cxn modelId="{7BD0A5F7-9B8E-4EB3-9396-FC07584867C9}" type="presParOf" srcId="{05E54500-9D7D-4B21-A874-E9FAF6C1E7DB}" destId="{26DBBF03-046A-4DC8-AE50-F63D2DCE44D9}" srcOrd="12" destOrd="0" presId="urn:microsoft.com/office/officeart/2005/8/layout/cycle1"/>
    <dgm:cxn modelId="{F0FB43BA-F293-4327-977A-3EB61D0063E8}" type="presParOf" srcId="{05E54500-9D7D-4B21-A874-E9FAF6C1E7DB}" destId="{C6CC255A-7465-4D5E-B8A5-6E4425A772D1}" srcOrd="13" destOrd="0" presId="urn:microsoft.com/office/officeart/2005/8/layout/cycle1"/>
    <dgm:cxn modelId="{EF033FC4-2E60-48B3-B735-913EBA60C7AF}" type="presParOf" srcId="{05E54500-9D7D-4B21-A874-E9FAF6C1E7DB}" destId="{CC6A484E-A603-475D-A99B-6481A5206ED9}" srcOrd="14" destOrd="0" presId="urn:microsoft.com/office/officeart/2005/8/layout/cycle1"/>
    <dgm:cxn modelId="{AA7EAF09-C4AA-4D2D-99B6-00C7E48DC6AC}" type="presParOf" srcId="{05E54500-9D7D-4B21-A874-E9FAF6C1E7DB}" destId="{2184ECCB-D791-4394-9F32-512A06A2C6CE}" srcOrd="15" destOrd="0" presId="urn:microsoft.com/office/officeart/2005/8/layout/cycle1"/>
    <dgm:cxn modelId="{FFD618DE-1464-4BE7-98DF-C5E05B4EFEE3}" type="presParOf" srcId="{05E54500-9D7D-4B21-A874-E9FAF6C1E7DB}" destId="{D528FDBF-E65C-4306-84DC-CB60FE75B6B3}" srcOrd="16" destOrd="0" presId="urn:microsoft.com/office/officeart/2005/8/layout/cycle1"/>
    <dgm:cxn modelId="{A7DD647B-98A9-49BA-82ED-35527C2C8C23}" type="presParOf" srcId="{05E54500-9D7D-4B21-A874-E9FAF6C1E7DB}" destId="{B8D8DC37-BA6C-4BA1-8B01-1A5B2E1DD629}" srcOrd="17"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3DA7C7-1D2B-4DFC-8CF0-AE6ABF286421}"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l-GR"/>
        </a:p>
      </dgm:t>
    </dgm:pt>
    <dgm:pt modelId="{29A5B6CD-2060-44D8-A0D2-E201FC26D208}">
      <dgm:prSet phldrT="[Κείμενο]" phldr="0" custT="1"/>
      <dgm:spPr/>
      <dgm:t>
        <a:bodyPr/>
        <a:lstStyle/>
        <a:p>
          <a:endParaRPr lang="el-GR" sz="7200" dirty="0"/>
        </a:p>
      </dgm:t>
    </dgm:pt>
    <dgm:pt modelId="{EBAA60D5-EEC0-4CAB-BEA2-D45F55E29174}" type="parTrans" cxnId="{68F00439-3ED4-4AC4-951A-C0D59AF23F44}">
      <dgm:prSet/>
      <dgm:spPr/>
      <dgm:t>
        <a:bodyPr/>
        <a:lstStyle/>
        <a:p>
          <a:endParaRPr lang="el-GR" sz="2400"/>
        </a:p>
      </dgm:t>
    </dgm:pt>
    <dgm:pt modelId="{6F3DF3A7-4945-454A-99F3-425C6563519F}" type="sibTrans" cxnId="{68F00439-3ED4-4AC4-951A-C0D59AF23F44}">
      <dgm:prSet/>
      <dgm:spPr/>
      <dgm:t>
        <a:bodyPr/>
        <a:lstStyle/>
        <a:p>
          <a:endParaRPr lang="el-GR" sz="2400"/>
        </a:p>
      </dgm:t>
    </dgm:pt>
    <dgm:pt modelId="{44E7E750-878E-4978-9F27-ED19BE10397E}">
      <dgm:prSet phldrT="[Κείμενο]"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Συλλογή και ανάλυση δεδομένων για τις ανάγκες της Περιφέρειας Δυτικής Ελλάδας.</a:t>
          </a:r>
          <a:endParaRPr lang="en-US" sz="1000" dirty="0">
            <a:solidFill>
              <a:srgbClr val="21217A"/>
            </a:solidFill>
            <a:latin typeface="Arial"/>
            <a:cs typeface="Arial"/>
          </a:endParaRPr>
        </a:p>
      </dgm:t>
    </dgm:pt>
    <dgm:pt modelId="{C0F2FD64-EF29-49F4-BF45-083A09FD1072}" type="parTrans" cxnId="{CD64AAA1-30D6-413D-87E8-A691B59CA3F0}">
      <dgm:prSet/>
      <dgm:spPr/>
      <dgm:t>
        <a:bodyPr/>
        <a:lstStyle/>
        <a:p>
          <a:endParaRPr lang="el-GR" sz="2400"/>
        </a:p>
      </dgm:t>
    </dgm:pt>
    <dgm:pt modelId="{9197BD1F-ECCC-464B-8C78-F51D3AACC1A1}" type="sibTrans" cxnId="{CD64AAA1-30D6-413D-87E8-A691B59CA3F0}">
      <dgm:prSet/>
      <dgm:spPr/>
      <dgm:t>
        <a:bodyPr/>
        <a:lstStyle/>
        <a:p>
          <a:endParaRPr lang="el-GR" sz="2400"/>
        </a:p>
      </dgm:t>
    </dgm:pt>
    <dgm:pt modelId="{BEF63E70-0FB4-4776-A20F-86EB6E138801}">
      <dgm:prSet phldrT="[Κείμενο]"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Εκπόνηση Σχεδίου Δράσης που ενσωματώνεται στο διακρατικό σχέδιο του έργου.</a:t>
          </a:r>
          <a:endParaRPr lang="en-US" sz="1000" dirty="0">
            <a:solidFill>
              <a:srgbClr val="21217A"/>
            </a:solidFill>
            <a:latin typeface="Arial"/>
            <a:cs typeface="Arial"/>
          </a:endParaRPr>
        </a:p>
      </dgm:t>
    </dgm:pt>
    <dgm:pt modelId="{668ECCC5-0357-4278-AEE5-7B8C68E6C4B5}" type="parTrans" cxnId="{316CB150-6590-4432-8814-020478527037}">
      <dgm:prSet/>
      <dgm:spPr/>
      <dgm:t>
        <a:bodyPr/>
        <a:lstStyle/>
        <a:p>
          <a:endParaRPr lang="el-GR" sz="2400"/>
        </a:p>
      </dgm:t>
    </dgm:pt>
    <dgm:pt modelId="{85D2C137-6D99-4FEF-8689-D5435D541E78}" type="sibTrans" cxnId="{316CB150-6590-4432-8814-020478527037}">
      <dgm:prSet/>
      <dgm:spPr/>
      <dgm:t>
        <a:bodyPr/>
        <a:lstStyle/>
        <a:p>
          <a:endParaRPr lang="el-GR" sz="2400"/>
        </a:p>
      </dgm:t>
    </dgm:pt>
    <dgm:pt modelId="{193E6A35-84F2-4586-A560-CE69CBE6264E}">
      <dgm:prSet phldrT="[Κείμενο]"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Εφαρμογή δύο καινοτόμων εργαλείων σε συνεργασία με ενδιαφερόμενους φορείς του οικοσυστήματος αγροτικού &amp; αγροδιατροφικού τομέα.</a:t>
          </a:r>
          <a:endParaRPr lang="en-US" sz="1000" dirty="0">
            <a:solidFill>
              <a:srgbClr val="21217A"/>
            </a:solidFill>
            <a:latin typeface="Arial"/>
            <a:cs typeface="Arial"/>
          </a:endParaRPr>
        </a:p>
      </dgm:t>
    </dgm:pt>
    <dgm:pt modelId="{3D9A6B57-D065-47B9-AAD2-80EE1CC2DBE9}" type="parTrans" cxnId="{D8745208-F80D-4EEF-9A96-3E0FFE75B3E4}">
      <dgm:prSet/>
      <dgm:spPr/>
      <dgm:t>
        <a:bodyPr/>
        <a:lstStyle/>
        <a:p>
          <a:endParaRPr lang="el-GR" sz="2400"/>
        </a:p>
      </dgm:t>
    </dgm:pt>
    <dgm:pt modelId="{42BA8DC0-F53B-47D2-A10B-4C89A9DC7FB3}" type="sibTrans" cxnId="{D8745208-F80D-4EEF-9A96-3E0FFE75B3E4}">
      <dgm:prSet/>
      <dgm:spPr/>
      <dgm:t>
        <a:bodyPr/>
        <a:lstStyle/>
        <a:p>
          <a:endParaRPr lang="el-GR" sz="2400"/>
        </a:p>
      </dgm:t>
    </dgm:pt>
    <dgm:pt modelId="{187BF45A-1CD6-482C-B5E0-E64964A3FEF2}">
      <dgm:prSet phldrT="[Κείμενο]" custT="1"/>
      <dgm:spPr/>
      <dgm:t>
        <a:bodyPr/>
        <a:lstStyle/>
        <a:p>
          <a:pPr>
            <a:buClr>
              <a:srgbClr val="9AC43E"/>
            </a:buClr>
            <a:buFont typeface="Wingdings" panose="05000000000000000000" pitchFamily="2" charset="2"/>
            <a:buChar char="Ø"/>
          </a:pPr>
          <a:r>
            <a:rPr lang="el-GR" sz="1000">
              <a:solidFill>
                <a:srgbClr val="21217A"/>
              </a:solidFill>
              <a:latin typeface="Arial"/>
              <a:cs typeface="Arial"/>
            </a:rPr>
            <a:t>Υιοθέτηση και αξιολόγηση βιώσιμων πρακτικών σε πιλοτικό επίπεδο.</a:t>
          </a:r>
          <a:endParaRPr lang="en-US" sz="1000" dirty="0">
            <a:solidFill>
              <a:srgbClr val="21217A"/>
            </a:solidFill>
            <a:latin typeface="Arial"/>
            <a:cs typeface="Arial"/>
          </a:endParaRPr>
        </a:p>
      </dgm:t>
    </dgm:pt>
    <dgm:pt modelId="{3840429F-2E14-42C9-A897-E31971810E4C}" type="parTrans" cxnId="{06BD1EFF-6BEF-4223-A7AB-A7D9B5C35C71}">
      <dgm:prSet/>
      <dgm:spPr/>
      <dgm:t>
        <a:bodyPr/>
        <a:lstStyle/>
        <a:p>
          <a:endParaRPr lang="el-GR" sz="2400"/>
        </a:p>
      </dgm:t>
    </dgm:pt>
    <dgm:pt modelId="{5C9FBB7F-E440-4FB7-A0C1-0044C3AB55BC}" type="sibTrans" cxnId="{06BD1EFF-6BEF-4223-A7AB-A7D9B5C35C71}">
      <dgm:prSet/>
      <dgm:spPr/>
      <dgm:t>
        <a:bodyPr/>
        <a:lstStyle/>
        <a:p>
          <a:endParaRPr lang="el-GR" sz="2400"/>
        </a:p>
      </dgm:t>
    </dgm:pt>
    <dgm:pt modelId="{4188E74C-8728-4620-A683-CFD5802CCB51}">
      <dgm:prSet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Ανάπτυξη ενιαίας μεθοδολογίας προστασίας και αποκατάστασης εδάφους.</a:t>
          </a:r>
          <a:endParaRPr lang="en-US" sz="1000" dirty="0">
            <a:solidFill>
              <a:srgbClr val="21217A"/>
            </a:solidFill>
            <a:latin typeface="Arial"/>
            <a:cs typeface="Arial"/>
          </a:endParaRPr>
        </a:p>
      </dgm:t>
    </dgm:pt>
    <dgm:pt modelId="{F04FAF60-C496-4DEA-AE5E-BE5A994AB01F}" type="parTrans" cxnId="{10BA25BB-CFCB-4C26-9BC8-C0823CEDE881}">
      <dgm:prSet/>
      <dgm:spPr/>
      <dgm:t>
        <a:bodyPr/>
        <a:lstStyle/>
        <a:p>
          <a:endParaRPr lang="el-GR" sz="2400"/>
        </a:p>
      </dgm:t>
    </dgm:pt>
    <dgm:pt modelId="{A8F0368D-642D-4B51-97D0-C35C25BD9645}" type="sibTrans" cxnId="{10BA25BB-CFCB-4C26-9BC8-C0823CEDE881}">
      <dgm:prSet/>
      <dgm:spPr/>
      <dgm:t>
        <a:bodyPr/>
        <a:lstStyle/>
        <a:p>
          <a:endParaRPr lang="el-GR" sz="2400"/>
        </a:p>
      </dgm:t>
    </dgm:pt>
    <dgm:pt modelId="{5C3BBF1A-A24E-40B2-80E1-D00D9707F5ED}">
      <dgm:prSet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Ανάπτυξη κοινής δράσης για κλιματική ανθεκτικότητα και περιορισμό υποβάθμισης.</a:t>
          </a:r>
          <a:endParaRPr lang="en-US" sz="1000" dirty="0">
            <a:solidFill>
              <a:srgbClr val="21217A"/>
            </a:solidFill>
            <a:latin typeface="Arial"/>
            <a:cs typeface="Arial"/>
          </a:endParaRPr>
        </a:p>
      </dgm:t>
    </dgm:pt>
    <dgm:pt modelId="{75EA19BC-9ABF-4392-9711-0844A626FCD1}" type="parTrans" cxnId="{623CFE3B-533A-4462-91FA-C7D1ECBB7695}">
      <dgm:prSet/>
      <dgm:spPr/>
      <dgm:t>
        <a:bodyPr/>
        <a:lstStyle/>
        <a:p>
          <a:endParaRPr lang="el-GR" sz="2400"/>
        </a:p>
      </dgm:t>
    </dgm:pt>
    <dgm:pt modelId="{FC571A06-3630-46C0-8ED1-BA4CDBD79AAD}" type="sibTrans" cxnId="{623CFE3B-533A-4462-91FA-C7D1ECBB7695}">
      <dgm:prSet/>
      <dgm:spPr/>
      <dgm:t>
        <a:bodyPr/>
        <a:lstStyle/>
        <a:p>
          <a:endParaRPr lang="el-GR" sz="2400"/>
        </a:p>
      </dgm:t>
    </dgm:pt>
    <dgm:pt modelId="{0FBD3237-DEFE-4253-A710-D82EAC8B2ADE}">
      <dgm:prSet custT="1"/>
      <dgm:spPr/>
      <dgm:t>
        <a:bodyPr/>
        <a:lstStyle/>
        <a:p>
          <a:pPr>
            <a:buClr>
              <a:srgbClr val="9AC43E"/>
            </a:buClr>
            <a:buFont typeface="Wingdings" panose="05000000000000000000" pitchFamily="2" charset="2"/>
            <a:buChar char="Ø"/>
          </a:pPr>
          <a:r>
            <a:rPr lang="el-GR" sz="1000">
              <a:solidFill>
                <a:srgbClr val="21217A"/>
              </a:solidFill>
              <a:latin typeface="Arial"/>
              <a:cs typeface="Arial"/>
            </a:rPr>
            <a:t>Συνεργασία με τοπικούς φορείς, ενώσεις και υπεύθυνους χάραξης πολιτικής.</a:t>
          </a:r>
          <a:endParaRPr lang="en-US" sz="1000" dirty="0">
            <a:solidFill>
              <a:srgbClr val="21217A"/>
            </a:solidFill>
            <a:latin typeface="Arial"/>
            <a:cs typeface="Arial"/>
          </a:endParaRPr>
        </a:p>
      </dgm:t>
    </dgm:pt>
    <dgm:pt modelId="{92F3C29F-3AFE-4693-A77D-A07AE34D33A3}" type="parTrans" cxnId="{BC8ACCFF-B5A2-4008-96ED-BE905A9F20B4}">
      <dgm:prSet/>
      <dgm:spPr/>
      <dgm:t>
        <a:bodyPr/>
        <a:lstStyle/>
        <a:p>
          <a:endParaRPr lang="el-GR" sz="2400"/>
        </a:p>
      </dgm:t>
    </dgm:pt>
    <dgm:pt modelId="{A63FE264-9D33-4115-A912-D41A7E4F8E53}" type="sibTrans" cxnId="{BC8ACCFF-B5A2-4008-96ED-BE905A9F20B4}">
      <dgm:prSet/>
      <dgm:spPr/>
      <dgm:t>
        <a:bodyPr/>
        <a:lstStyle/>
        <a:p>
          <a:endParaRPr lang="el-GR" sz="2400"/>
        </a:p>
      </dgm:t>
    </dgm:pt>
    <dgm:pt modelId="{D9D4EFA8-F208-4062-AF5A-1E945A4767D1}">
      <dgm:prSet custT="1"/>
      <dgm:spPr/>
      <dgm:t>
        <a:bodyPr/>
        <a:lstStyle/>
        <a:p>
          <a:pPr>
            <a:buClr>
              <a:srgbClr val="9AC43E"/>
            </a:buClr>
            <a:buFont typeface="Wingdings" panose="05000000000000000000" pitchFamily="2" charset="2"/>
            <a:buChar char="Ø"/>
          </a:pPr>
          <a:r>
            <a:rPr lang="el-GR" sz="1000">
              <a:solidFill>
                <a:srgbClr val="21217A"/>
              </a:solidFill>
              <a:latin typeface="Arial"/>
              <a:cs typeface="Arial"/>
            </a:rPr>
            <a:t>Εκπαίδευση και ενεργοποίηση φορέων για προστασία περιβάλλοντος και βιοποικιλότητας.</a:t>
          </a:r>
          <a:endParaRPr lang="el-GR" sz="1000" dirty="0">
            <a:solidFill>
              <a:srgbClr val="21217A"/>
            </a:solidFill>
            <a:latin typeface="Arial"/>
            <a:cs typeface="Arial"/>
          </a:endParaRPr>
        </a:p>
      </dgm:t>
    </dgm:pt>
    <dgm:pt modelId="{ABF2670D-3CFC-4335-9CAB-0EABBBE9FE16}" type="parTrans" cxnId="{726BE6F4-8EA7-4102-8765-BD78358FAF2A}">
      <dgm:prSet/>
      <dgm:spPr/>
      <dgm:t>
        <a:bodyPr/>
        <a:lstStyle/>
        <a:p>
          <a:endParaRPr lang="el-GR" sz="2400"/>
        </a:p>
      </dgm:t>
    </dgm:pt>
    <dgm:pt modelId="{091E8BCA-BB3D-4834-9792-7AE449DADE99}" type="sibTrans" cxnId="{726BE6F4-8EA7-4102-8765-BD78358FAF2A}">
      <dgm:prSet/>
      <dgm:spPr/>
      <dgm:t>
        <a:bodyPr/>
        <a:lstStyle/>
        <a:p>
          <a:endParaRPr lang="el-GR" sz="2400"/>
        </a:p>
      </dgm:t>
    </dgm:pt>
    <dgm:pt modelId="{3FD6F020-D4E8-4857-BE92-C35763BD22C5}">
      <dgm:prSet custT="1"/>
      <dgm:spPr/>
      <dgm:t>
        <a:bodyPr/>
        <a:lstStyle/>
        <a:p>
          <a:pPr>
            <a:buClr>
              <a:srgbClr val="9AC43E"/>
            </a:buClr>
            <a:buFont typeface="Wingdings" panose="05000000000000000000" pitchFamily="2" charset="2"/>
            <a:buChar char="Ø"/>
          </a:pPr>
          <a:r>
            <a:rPr lang="el-GR" sz="1000">
              <a:solidFill>
                <a:srgbClr val="21217A"/>
              </a:solidFill>
              <a:latin typeface="Arial"/>
              <a:cs typeface="Arial"/>
            </a:rPr>
            <a:t>Αξιολόγηση αποτελεσμάτων και εκπόνηση στρατηγικής διαχείρισης της υγείας του εδάφους.</a:t>
          </a:r>
          <a:endParaRPr lang="en-US" sz="1000" dirty="0">
            <a:solidFill>
              <a:srgbClr val="21217A"/>
            </a:solidFill>
            <a:latin typeface="Arial"/>
            <a:cs typeface="Arial"/>
          </a:endParaRPr>
        </a:p>
      </dgm:t>
    </dgm:pt>
    <dgm:pt modelId="{9C6493E0-DB6D-4694-84D0-E2B5E134D2EC}" type="parTrans" cxnId="{CACE1426-C3B2-490E-92A8-E5C27715B6D7}">
      <dgm:prSet/>
      <dgm:spPr/>
      <dgm:t>
        <a:bodyPr/>
        <a:lstStyle/>
        <a:p>
          <a:endParaRPr lang="el-GR" sz="2400"/>
        </a:p>
      </dgm:t>
    </dgm:pt>
    <dgm:pt modelId="{57C1B5BD-A776-4AE9-B0BA-6B212470321C}" type="sibTrans" cxnId="{CACE1426-C3B2-490E-92A8-E5C27715B6D7}">
      <dgm:prSet/>
      <dgm:spPr/>
      <dgm:t>
        <a:bodyPr/>
        <a:lstStyle/>
        <a:p>
          <a:endParaRPr lang="el-GR" sz="2400"/>
        </a:p>
      </dgm:t>
    </dgm:pt>
    <dgm:pt modelId="{ECEADC1E-E8AA-4BDA-A67E-0409F1A32805}">
      <dgm:prSet custT="1"/>
      <dgm:spPr/>
      <dgm:t>
        <a:bodyPr/>
        <a:lstStyle/>
        <a:p>
          <a:pPr>
            <a:buClr>
              <a:srgbClr val="9AC43E"/>
            </a:buClr>
            <a:buFont typeface="Wingdings" panose="05000000000000000000" pitchFamily="2" charset="2"/>
            <a:buChar char="Ø"/>
          </a:pPr>
          <a:r>
            <a:rPr lang="el-GR" sz="1000" dirty="0">
              <a:solidFill>
                <a:srgbClr val="21217A"/>
              </a:solidFill>
              <a:latin typeface="Arial"/>
              <a:cs typeface="Arial"/>
            </a:rPr>
            <a:t>Διάχυση δράσεων και αποτελεσμάτων σε τοπικό, περιφερειακό και ευρωπαϊκό επίπεδο.</a:t>
          </a:r>
          <a:endParaRPr lang="el-GR" sz="1000" dirty="0"/>
        </a:p>
      </dgm:t>
    </dgm:pt>
    <dgm:pt modelId="{1C58DEE1-698B-4868-AE42-25919C8F2B9C}" type="parTrans" cxnId="{E98B9E3B-2EA2-499B-9EE4-40100F43E893}">
      <dgm:prSet/>
      <dgm:spPr/>
      <dgm:t>
        <a:bodyPr/>
        <a:lstStyle/>
        <a:p>
          <a:endParaRPr lang="el-GR" sz="2400"/>
        </a:p>
      </dgm:t>
    </dgm:pt>
    <dgm:pt modelId="{9B781AD7-7239-4C5A-87FC-7FD9FD18FA74}" type="sibTrans" cxnId="{E98B9E3B-2EA2-499B-9EE4-40100F43E893}">
      <dgm:prSet/>
      <dgm:spPr/>
      <dgm:t>
        <a:bodyPr/>
        <a:lstStyle/>
        <a:p>
          <a:endParaRPr lang="el-GR" sz="2400"/>
        </a:p>
      </dgm:t>
    </dgm:pt>
    <dgm:pt modelId="{274F17C2-B5B7-493A-B2E2-2E658C1CA26A}" type="pres">
      <dgm:prSet presAssocID="{E83DA7C7-1D2B-4DFC-8CF0-AE6ABF286421}" presName="vert0" presStyleCnt="0">
        <dgm:presLayoutVars>
          <dgm:dir/>
          <dgm:animOne val="branch"/>
          <dgm:animLvl val="lvl"/>
        </dgm:presLayoutVars>
      </dgm:prSet>
      <dgm:spPr/>
    </dgm:pt>
    <dgm:pt modelId="{C6EBCC77-F2D2-4033-8E7F-95CAF0F58491}" type="pres">
      <dgm:prSet presAssocID="{29A5B6CD-2060-44D8-A0D2-E201FC26D208}" presName="thickLine" presStyleLbl="alignNode1" presStyleIdx="0" presStyleCnt="1" custLinFactNeighborY="-1415"/>
      <dgm:spPr/>
    </dgm:pt>
    <dgm:pt modelId="{576EB0A1-E0D0-4227-B739-22B8D40D3FA2}" type="pres">
      <dgm:prSet presAssocID="{29A5B6CD-2060-44D8-A0D2-E201FC26D208}" presName="horz1" presStyleCnt="0"/>
      <dgm:spPr/>
    </dgm:pt>
    <dgm:pt modelId="{364949A0-E4FF-43CA-8880-62AEFB2CECEC}" type="pres">
      <dgm:prSet presAssocID="{29A5B6CD-2060-44D8-A0D2-E201FC26D208}" presName="tx1" presStyleLbl="revTx" presStyleIdx="0" presStyleCnt="11"/>
      <dgm:spPr/>
    </dgm:pt>
    <dgm:pt modelId="{150BFB84-8E0C-4D15-A6A0-A5053F9D8BCC}" type="pres">
      <dgm:prSet presAssocID="{29A5B6CD-2060-44D8-A0D2-E201FC26D208}" presName="vert1" presStyleCnt="0"/>
      <dgm:spPr/>
    </dgm:pt>
    <dgm:pt modelId="{2C71688B-F1FA-49E7-9968-BD2721DD5AFF}" type="pres">
      <dgm:prSet presAssocID="{44E7E750-878E-4978-9F27-ED19BE10397E}" presName="vertSpace2a" presStyleCnt="0"/>
      <dgm:spPr/>
    </dgm:pt>
    <dgm:pt modelId="{0105BB16-8FA2-498E-844F-96BF905CCB7F}" type="pres">
      <dgm:prSet presAssocID="{44E7E750-878E-4978-9F27-ED19BE10397E}" presName="horz2" presStyleCnt="0"/>
      <dgm:spPr/>
    </dgm:pt>
    <dgm:pt modelId="{54770604-1EB9-4FE4-8F58-0690453F78C7}" type="pres">
      <dgm:prSet presAssocID="{44E7E750-878E-4978-9F27-ED19BE10397E}" presName="horzSpace2" presStyleCnt="0"/>
      <dgm:spPr/>
    </dgm:pt>
    <dgm:pt modelId="{47239724-B76F-4FA7-B0A3-1221898161F8}" type="pres">
      <dgm:prSet presAssocID="{44E7E750-878E-4978-9F27-ED19BE10397E}" presName="tx2" presStyleLbl="revTx" presStyleIdx="1" presStyleCnt="11"/>
      <dgm:spPr/>
    </dgm:pt>
    <dgm:pt modelId="{C5D1A940-A860-4142-9FC4-949AF199A2FA}" type="pres">
      <dgm:prSet presAssocID="{44E7E750-878E-4978-9F27-ED19BE10397E}" presName="vert2" presStyleCnt="0"/>
      <dgm:spPr/>
    </dgm:pt>
    <dgm:pt modelId="{06901BEF-2481-40DB-B233-CF0BAAA0901A}" type="pres">
      <dgm:prSet presAssocID="{44E7E750-878E-4978-9F27-ED19BE10397E}" presName="thinLine2b" presStyleLbl="callout" presStyleIdx="0" presStyleCnt="10"/>
      <dgm:spPr/>
    </dgm:pt>
    <dgm:pt modelId="{32D2D76B-B397-4C37-AA6D-BB7CCE2344D0}" type="pres">
      <dgm:prSet presAssocID="{44E7E750-878E-4978-9F27-ED19BE10397E}" presName="vertSpace2b" presStyleCnt="0"/>
      <dgm:spPr/>
    </dgm:pt>
    <dgm:pt modelId="{D424F756-2E5A-4931-8416-03D680D65B05}" type="pres">
      <dgm:prSet presAssocID="{BEF63E70-0FB4-4776-A20F-86EB6E138801}" presName="horz2" presStyleCnt="0"/>
      <dgm:spPr/>
    </dgm:pt>
    <dgm:pt modelId="{D743BE41-6B7A-4CEF-B06E-9541A3F2EAB3}" type="pres">
      <dgm:prSet presAssocID="{BEF63E70-0FB4-4776-A20F-86EB6E138801}" presName="horzSpace2" presStyleCnt="0"/>
      <dgm:spPr/>
    </dgm:pt>
    <dgm:pt modelId="{AF4BDCE2-4D16-4188-B971-24C3C8EBFD92}" type="pres">
      <dgm:prSet presAssocID="{BEF63E70-0FB4-4776-A20F-86EB6E138801}" presName="tx2" presStyleLbl="revTx" presStyleIdx="2" presStyleCnt="11"/>
      <dgm:spPr/>
    </dgm:pt>
    <dgm:pt modelId="{7393623C-F803-4172-B9D1-89A535745AC2}" type="pres">
      <dgm:prSet presAssocID="{BEF63E70-0FB4-4776-A20F-86EB6E138801}" presName="vert2" presStyleCnt="0"/>
      <dgm:spPr/>
    </dgm:pt>
    <dgm:pt modelId="{5FFEA242-F098-404D-B167-6060AE3028CA}" type="pres">
      <dgm:prSet presAssocID="{BEF63E70-0FB4-4776-A20F-86EB6E138801}" presName="thinLine2b" presStyleLbl="callout" presStyleIdx="1" presStyleCnt="10"/>
      <dgm:spPr/>
    </dgm:pt>
    <dgm:pt modelId="{075B4654-6C6C-4BD2-B003-68AFCA91A549}" type="pres">
      <dgm:prSet presAssocID="{BEF63E70-0FB4-4776-A20F-86EB6E138801}" presName="vertSpace2b" presStyleCnt="0"/>
      <dgm:spPr/>
    </dgm:pt>
    <dgm:pt modelId="{ABC22E40-E5A1-4175-B49A-7258F6AC7A4F}" type="pres">
      <dgm:prSet presAssocID="{193E6A35-84F2-4586-A560-CE69CBE6264E}" presName="horz2" presStyleCnt="0"/>
      <dgm:spPr/>
    </dgm:pt>
    <dgm:pt modelId="{59846C10-9A8B-45BF-8A6D-0473F1169021}" type="pres">
      <dgm:prSet presAssocID="{193E6A35-84F2-4586-A560-CE69CBE6264E}" presName="horzSpace2" presStyleCnt="0"/>
      <dgm:spPr/>
    </dgm:pt>
    <dgm:pt modelId="{25DD0D63-7DD3-4745-9475-CB1D29EDEE3D}" type="pres">
      <dgm:prSet presAssocID="{193E6A35-84F2-4586-A560-CE69CBE6264E}" presName="tx2" presStyleLbl="revTx" presStyleIdx="3" presStyleCnt="11" custScaleY="172779"/>
      <dgm:spPr/>
    </dgm:pt>
    <dgm:pt modelId="{D4670C6E-607F-4684-B38A-FE654A22874E}" type="pres">
      <dgm:prSet presAssocID="{193E6A35-84F2-4586-A560-CE69CBE6264E}" presName="vert2" presStyleCnt="0"/>
      <dgm:spPr/>
    </dgm:pt>
    <dgm:pt modelId="{270A8D9D-9738-4569-9A77-AC4CEB62C6BE}" type="pres">
      <dgm:prSet presAssocID="{193E6A35-84F2-4586-A560-CE69CBE6264E}" presName="thinLine2b" presStyleLbl="callout" presStyleIdx="2" presStyleCnt="10" custLinFactY="-48817" custLinFactNeighborX="-241" custLinFactNeighborY="-100000"/>
      <dgm:spPr/>
    </dgm:pt>
    <dgm:pt modelId="{5A34FF9C-7CAB-493C-8DBA-07C6894C1007}" type="pres">
      <dgm:prSet presAssocID="{193E6A35-84F2-4586-A560-CE69CBE6264E}" presName="vertSpace2b" presStyleCnt="0"/>
      <dgm:spPr/>
    </dgm:pt>
    <dgm:pt modelId="{C458100F-C24A-4A6D-9214-7C9C2812CB0F}" type="pres">
      <dgm:prSet presAssocID="{187BF45A-1CD6-482C-B5E0-E64964A3FEF2}" presName="horz2" presStyleCnt="0"/>
      <dgm:spPr/>
    </dgm:pt>
    <dgm:pt modelId="{601A1313-85EF-4CAC-BD9C-BBAC67DA126B}" type="pres">
      <dgm:prSet presAssocID="{187BF45A-1CD6-482C-B5E0-E64964A3FEF2}" presName="horzSpace2" presStyleCnt="0"/>
      <dgm:spPr/>
    </dgm:pt>
    <dgm:pt modelId="{68B1A19A-0090-4353-8B9D-CCD4A7A0377E}" type="pres">
      <dgm:prSet presAssocID="{187BF45A-1CD6-482C-B5E0-E64964A3FEF2}" presName="tx2" presStyleLbl="revTx" presStyleIdx="4" presStyleCnt="11"/>
      <dgm:spPr/>
    </dgm:pt>
    <dgm:pt modelId="{1CF3988E-0464-43D1-BA0F-DB91E6A49C7C}" type="pres">
      <dgm:prSet presAssocID="{187BF45A-1CD6-482C-B5E0-E64964A3FEF2}" presName="vert2" presStyleCnt="0"/>
      <dgm:spPr/>
    </dgm:pt>
    <dgm:pt modelId="{A511A856-F04C-4215-A49C-177E38473215}" type="pres">
      <dgm:prSet presAssocID="{187BF45A-1CD6-482C-B5E0-E64964A3FEF2}" presName="thinLine2b" presStyleLbl="callout" presStyleIdx="3" presStyleCnt="10"/>
      <dgm:spPr/>
    </dgm:pt>
    <dgm:pt modelId="{DADB5C8A-6EAD-4B68-B7D5-AB332C83EA33}" type="pres">
      <dgm:prSet presAssocID="{187BF45A-1CD6-482C-B5E0-E64964A3FEF2}" presName="vertSpace2b" presStyleCnt="0"/>
      <dgm:spPr/>
    </dgm:pt>
    <dgm:pt modelId="{A59ABA23-B564-41AE-85D3-0ED42EE4F2C5}" type="pres">
      <dgm:prSet presAssocID="{4188E74C-8728-4620-A683-CFD5802CCB51}" presName="horz2" presStyleCnt="0"/>
      <dgm:spPr/>
    </dgm:pt>
    <dgm:pt modelId="{93E33B7F-CC42-49A3-AEB3-48E45AE2DD47}" type="pres">
      <dgm:prSet presAssocID="{4188E74C-8728-4620-A683-CFD5802CCB51}" presName="horzSpace2" presStyleCnt="0"/>
      <dgm:spPr/>
    </dgm:pt>
    <dgm:pt modelId="{0FC06A73-F1F8-4F45-99DE-EDB795391C6E}" type="pres">
      <dgm:prSet presAssocID="{4188E74C-8728-4620-A683-CFD5802CCB51}" presName="tx2" presStyleLbl="revTx" presStyleIdx="5" presStyleCnt="11"/>
      <dgm:spPr/>
    </dgm:pt>
    <dgm:pt modelId="{95F3B283-A8D5-4F52-BA9A-264728D49413}" type="pres">
      <dgm:prSet presAssocID="{4188E74C-8728-4620-A683-CFD5802CCB51}" presName="vert2" presStyleCnt="0"/>
      <dgm:spPr/>
    </dgm:pt>
    <dgm:pt modelId="{B78EE2EA-AFCC-400F-B273-0B2C0CB167A1}" type="pres">
      <dgm:prSet presAssocID="{4188E74C-8728-4620-A683-CFD5802CCB51}" presName="thinLine2b" presStyleLbl="callout" presStyleIdx="4" presStyleCnt="10"/>
      <dgm:spPr/>
    </dgm:pt>
    <dgm:pt modelId="{32460C3F-DD91-403E-A58E-30EBC7C247F8}" type="pres">
      <dgm:prSet presAssocID="{4188E74C-8728-4620-A683-CFD5802CCB51}" presName="vertSpace2b" presStyleCnt="0"/>
      <dgm:spPr/>
    </dgm:pt>
    <dgm:pt modelId="{5F1DB8D0-3C49-498C-823D-C77D15829640}" type="pres">
      <dgm:prSet presAssocID="{5C3BBF1A-A24E-40B2-80E1-D00D9707F5ED}" presName="horz2" presStyleCnt="0"/>
      <dgm:spPr/>
    </dgm:pt>
    <dgm:pt modelId="{D1811603-02B9-4D0C-BBDB-3673EF4D3CF6}" type="pres">
      <dgm:prSet presAssocID="{5C3BBF1A-A24E-40B2-80E1-D00D9707F5ED}" presName="horzSpace2" presStyleCnt="0"/>
      <dgm:spPr/>
    </dgm:pt>
    <dgm:pt modelId="{0C9D714B-5570-4CA1-A235-179C8770DC77}" type="pres">
      <dgm:prSet presAssocID="{5C3BBF1A-A24E-40B2-80E1-D00D9707F5ED}" presName="tx2" presStyleLbl="revTx" presStyleIdx="6" presStyleCnt="11"/>
      <dgm:spPr/>
    </dgm:pt>
    <dgm:pt modelId="{47B2178E-3A90-41E2-82E0-4ADBD07A5B8A}" type="pres">
      <dgm:prSet presAssocID="{5C3BBF1A-A24E-40B2-80E1-D00D9707F5ED}" presName="vert2" presStyleCnt="0"/>
      <dgm:spPr/>
    </dgm:pt>
    <dgm:pt modelId="{06EA9714-E8E3-435B-875C-F3D4E770A3F4}" type="pres">
      <dgm:prSet presAssocID="{5C3BBF1A-A24E-40B2-80E1-D00D9707F5ED}" presName="thinLine2b" presStyleLbl="callout" presStyleIdx="5" presStyleCnt="10"/>
      <dgm:spPr/>
    </dgm:pt>
    <dgm:pt modelId="{855E5B1A-7421-4BA9-AC29-7DE7D7A837D4}" type="pres">
      <dgm:prSet presAssocID="{5C3BBF1A-A24E-40B2-80E1-D00D9707F5ED}" presName="vertSpace2b" presStyleCnt="0"/>
      <dgm:spPr/>
    </dgm:pt>
    <dgm:pt modelId="{C1EC05EC-51BE-48EF-BEAA-8C84A390E75C}" type="pres">
      <dgm:prSet presAssocID="{0FBD3237-DEFE-4253-A710-D82EAC8B2ADE}" presName="horz2" presStyleCnt="0"/>
      <dgm:spPr/>
    </dgm:pt>
    <dgm:pt modelId="{C65B92C0-457F-443A-B458-B2E47DE7EAE1}" type="pres">
      <dgm:prSet presAssocID="{0FBD3237-DEFE-4253-A710-D82EAC8B2ADE}" presName="horzSpace2" presStyleCnt="0"/>
      <dgm:spPr/>
    </dgm:pt>
    <dgm:pt modelId="{DC7C95E5-996C-4D4C-90C6-974433C59200}" type="pres">
      <dgm:prSet presAssocID="{0FBD3237-DEFE-4253-A710-D82EAC8B2ADE}" presName="tx2" presStyleLbl="revTx" presStyleIdx="7" presStyleCnt="11"/>
      <dgm:spPr/>
    </dgm:pt>
    <dgm:pt modelId="{7F0B835D-62F1-403A-8FAD-9CC9BC5C8208}" type="pres">
      <dgm:prSet presAssocID="{0FBD3237-DEFE-4253-A710-D82EAC8B2ADE}" presName="vert2" presStyleCnt="0"/>
      <dgm:spPr/>
    </dgm:pt>
    <dgm:pt modelId="{30D01BFD-CB3A-46DB-BF8A-24FA297EA423}" type="pres">
      <dgm:prSet presAssocID="{0FBD3237-DEFE-4253-A710-D82EAC8B2ADE}" presName="thinLine2b" presStyleLbl="callout" presStyleIdx="6" presStyleCnt="10"/>
      <dgm:spPr/>
    </dgm:pt>
    <dgm:pt modelId="{8C6DAD3F-9B72-4B92-B19D-80E40377C46B}" type="pres">
      <dgm:prSet presAssocID="{0FBD3237-DEFE-4253-A710-D82EAC8B2ADE}" presName="vertSpace2b" presStyleCnt="0"/>
      <dgm:spPr/>
    </dgm:pt>
    <dgm:pt modelId="{0F7853AE-8363-4214-B6F3-BF25C6E5743A}" type="pres">
      <dgm:prSet presAssocID="{D9D4EFA8-F208-4062-AF5A-1E945A4767D1}" presName="horz2" presStyleCnt="0"/>
      <dgm:spPr/>
    </dgm:pt>
    <dgm:pt modelId="{EAD227A9-DC5C-42CE-AC9D-2AFB8DAB01A7}" type="pres">
      <dgm:prSet presAssocID="{D9D4EFA8-F208-4062-AF5A-1E945A4767D1}" presName="horzSpace2" presStyleCnt="0"/>
      <dgm:spPr/>
    </dgm:pt>
    <dgm:pt modelId="{372C0969-AAEE-4D72-B3CE-651D987DE60C}" type="pres">
      <dgm:prSet presAssocID="{D9D4EFA8-F208-4062-AF5A-1E945A4767D1}" presName="tx2" presStyleLbl="revTx" presStyleIdx="8" presStyleCnt="11"/>
      <dgm:spPr/>
    </dgm:pt>
    <dgm:pt modelId="{203D2C5B-1842-4625-AEA3-C6C2F97CFAAE}" type="pres">
      <dgm:prSet presAssocID="{D9D4EFA8-F208-4062-AF5A-1E945A4767D1}" presName="vert2" presStyleCnt="0"/>
      <dgm:spPr/>
    </dgm:pt>
    <dgm:pt modelId="{FAFE1BDA-78BB-4D48-B68E-AD5EE6CD103C}" type="pres">
      <dgm:prSet presAssocID="{D9D4EFA8-F208-4062-AF5A-1E945A4767D1}" presName="thinLine2b" presStyleLbl="callout" presStyleIdx="7" presStyleCnt="10"/>
      <dgm:spPr/>
    </dgm:pt>
    <dgm:pt modelId="{1009ECCE-E30E-4DD6-A96F-6AE003E4BE2A}" type="pres">
      <dgm:prSet presAssocID="{D9D4EFA8-F208-4062-AF5A-1E945A4767D1}" presName="vertSpace2b" presStyleCnt="0"/>
      <dgm:spPr/>
    </dgm:pt>
    <dgm:pt modelId="{2D312100-0124-4BFB-8EBC-8971D4207D70}" type="pres">
      <dgm:prSet presAssocID="{3FD6F020-D4E8-4857-BE92-C35763BD22C5}" presName="horz2" presStyleCnt="0"/>
      <dgm:spPr/>
    </dgm:pt>
    <dgm:pt modelId="{BD68DB05-B930-40BC-8CDC-B0C2718EA8B5}" type="pres">
      <dgm:prSet presAssocID="{3FD6F020-D4E8-4857-BE92-C35763BD22C5}" presName="horzSpace2" presStyleCnt="0"/>
      <dgm:spPr/>
    </dgm:pt>
    <dgm:pt modelId="{82ADA38F-12EA-46FF-BEA1-4096ACE0C78F}" type="pres">
      <dgm:prSet presAssocID="{3FD6F020-D4E8-4857-BE92-C35763BD22C5}" presName="tx2" presStyleLbl="revTx" presStyleIdx="9" presStyleCnt="11"/>
      <dgm:spPr/>
    </dgm:pt>
    <dgm:pt modelId="{EE51708E-EE95-4F4B-A408-323AFB82DBB9}" type="pres">
      <dgm:prSet presAssocID="{3FD6F020-D4E8-4857-BE92-C35763BD22C5}" presName="vert2" presStyleCnt="0"/>
      <dgm:spPr/>
    </dgm:pt>
    <dgm:pt modelId="{87589DEF-C57E-4825-80B3-98CB24F1AAF7}" type="pres">
      <dgm:prSet presAssocID="{3FD6F020-D4E8-4857-BE92-C35763BD22C5}" presName="thinLine2b" presStyleLbl="callout" presStyleIdx="8" presStyleCnt="10"/>
      <dgm:spPr/>
    </dgm:pt>
    <dgm:pt modelId="{8BEF1C25-F059-4D19-AB42-177C3D8B16A1}" type="pres">
      <dgm:prSet presAssocID="{3FD6F020-D4E8-4857-BE92-C35763BD22C5}" presName="vertSpace2b" presStyleCnt="0"/>
      <dgm:spPr/>
    </dgm:pt>
    <dgm:pt modelId="{7EDB37FA-4E92-4402-B038-B38F3596252D}" type="pres">
      <dgm:prSet presAssocID="{ECEADC1E-E8AA-4BDA-A67E-0409F1A32805}" presName="horz2" presStyleCnt="0"/>
      <dgm:spPr/>
    </dgm:pt>
    <dgm:pt modelId="{82890111-CEB8-4F40-92FE-5AF9FA04906D}" type="pres">
      <dgm:prSet presAssocID="{ECEADC1E-E8AA-4BDA-A67E-0409F1A32805}" presName="horzSpace2" presStyleCnt="0"/>
      <dgm:spPr/>
    </dgm:pt>
    <dgm:pt modelId="{01ED2454-0CE0-4217-9242-7450E22272EB}" type="pres">
      <dgm:prSet presAssocID="{ECEADC1E-E8AA-4BDA-A67E-0409F1A32805}" presName="tx2" presStyleLbl="revTx" presStyleIdx="10" presStyleCnt="11"/>
      <dgm:spPr/>
    </dgm:pt>
    <dgm:pt modelId="{316DEABE-86E7-4F3B-A7F6-92A0F6ADE203}" type="pres">
      <dgm:prSet presAssocID="{ECEADC1E-E8AA-4BDA-A67E-0409F1A32805}" presName="vert2" presStyleCnt="0"/>
      <dgm:spPr/>
    </dgm:pt>
    <dgm:pt modelId="{8FABFABF-B06B-471A-B63D-5231F0A39FEC}" type="pres">
      <dgm:prSet presAssocID="{ECEADC1E-E8AA-4BDA-A67E-0409F1A32805}" presName="thinLine2b" presStyleLbl="callout" presStyleIdx="9" presStyleCnt="10"/>
      <dgm:spPr/>
    </dgm:pt>
    <dgm:pt modelId="{F5B31F7E-E17A-4407-9EBF-AB61CB659F99}" type="pres">
      <dgm:prSet presAssocID="{ECEADC1E-E8AA-4BDA-A67E-0409F1A32805}" presName="vertSpace2b" presStyleCnt="0"/>
      <dgm:spPr/>
    </dgm:pt>
  </dgm:ptLst>
  <dgm:cxnLst>
    <dgm:cxn modelId="{E737A605-6B15-45C3-BD63-0C2792CE0D45}" type="presOf" srcId="{ECEADC1E-E8AA-4BDA-A67E-0409F1A32805}" destId="{01ED2454-0CE0-4217-9242-7450E22272EB}" srcOrd="0" destOrd="0" presId="urn:microsoft.com/office/officeart/2008/layout/LinedList"/>
    <dgm:cxn modelId="{D8745208-F80D-4EEF-9A96-3E0FFE75B3E4}" srcId="{29A5B6CD-2060-44D8-A0D2-E201FC26D208}" destId="{193E6A35-84F2-4586-A560-CE69CBE6264E}" srcOrd="2" destOrd="0" parTransId="{3D9A6B57-D065-47B9-AAD2-80EE1CC2DBE9}" sibTransId="{42BA8DC0-F53B-47D2-A10B-4C89A9DC7FB3}"/>
    <dgm:cxn modelId="{5B05340C-CE21-4584-9D42-5C6458935B10}" type="presOf" srcId="{5C3BBF1A-A24E-40B2-80E1-D00D9707F5ED}" destId="{0C9D714B-5570-4CA1-A235-179C8770DC77}" srcOrd="0" destOrd="0" presId="urn:microsoft.com/office/officeart/2008/layout/LinedList"/>
    <dgm:cxn modelId="{AD9FE516-877F-40E6-8D6A-383BDC8F07BF}" type="presOf" srcId="{D9D4EFA8-F208-4062-AF5A-1E945A4767D1}" destId="{372C0969-AAEE-4D72-B3CE-651D987DE60C}" srcOrd="0" destOrd="0" presId="urn:microsoft.com/office/officeart/2008/layout/LinedList"/>
    <dgm:cxn modelId="{9090A523-4375-416F-8B80-9CDFC2F4D203}" type="presOf" srcId="{4188E74C-8728-4620-A683-CFD5802CCB51}" destId="{0FC06A73-F1F8-4F45-99DE-EDB795391C6E}" srcOrd="0" destOrd="0" presId="urn:microsoft.com/office/officeart/2008/layout/LinedList"/>
    <dgm:cxn modelId="{4E6D3124-726F-4C58-8D4A-40E920C87DA9}" type="presOf" srcId="{3FD6F020-D4E8-4857-BE92-C35763BD22C5}" destId="{82ADA38F-12EA-46FF-BEA1-4096ACE0C78F}" srcOrd="0" destOrd="0" presId="urn:microsoft.com/office/officeart/2008/layout/LinedList"/>
    <dgm:cxn modelId="{CACE1426-C3B2-490E-92A8-E5C27715B6D7}" srcId="{29A5B6CD-2060-44D8-A0D2-E201FC26D208}" destId="{3FD6F020-D4E8-4857-BE92-C35763BD22C5}" srcOrd="8" destOrd="0" parTransId="{9C6493E0-DB6D-4694-84D0-E2B5E134D2EC}" sibTransId="{57C1B5BD-A776-4AE9-B0BA-6B212470321C}"/>
    <dgm:cxn modelId="{68F00439-3ED4-4AC4-951A-C0D59AF23F44}" srcId="{E83DA7C7-1D2B-4DFC-8CF0-AE6ABF286421}" destId="{29A5B6CD-2060-44D8-A0D2-E201FC26D208}" srcOrd="0" destOrd="0" parTransId="{EBAA60D5-EEC0-4CAB-BEA2-D45F55E29174}" sibTransId="{6F3DF3A7-4945-454A-99F3-425C6563519F}"/>
    <dgm:cxn modelId="{E98B9E3B-2EA2-499B-9EE4-40100F43E893}" srcId="{29A5B6CD-2060-44D8-A0D2-E201FC26D208}" destId="{ECEADC1E-E8AA-4BDA-A67E-0409F1A32805}" srcOrd="9" destOrd="0" parTransId="{1C58DEE1-698B-4868-AE42-25919C8F2B9C}" sibTransId="{9B781AD7-7239-4C5A-87FC-7FD9FD18FA74}"/>
    <dgm:cxn modelId="{623CFE3B-533A-4462-91FA-C7D1ECBB7695}" srcId="{29A5B6CD-2060-44D8-A0D2-E201FC26D208}" destId="{5C3BBF1A-A24E-40B2-80E1-D00D9707F5ED}" srcOrd="5" destOrd="0" parTransId="{75EA19BC-9ABF-4392-9711-0844A626FCD1}" sibTransId="{FC571A06-3630-46C0-8ED1-BA4CDBD79AAD}"/>
    <dgm:cxn modelId="{316CB150-6590-4432-8814-020478527037}" srcId="{29A5B6CD-2060-44D8-A0D2-E201FC26D208}" destId="{BEF63E70-0FB4-4776-A20F-86EB6E138801}" srcOrd="1" destOrd="0" parTransId="{668ECCC5-0357-4278-AEE5-7B8C68E6C4B5}" sibTransId="{85D2C137-6D99-4FEF-8689-D5435D541E78}"/>
    <dgm:cxn modelId="{B761E889-832D-4DF4-9AF6-4EB36B269F2E}" type="presOf" srcId="{44E7E750-878E-4978-9F27-ED19BE10397E}" destId="{47239724-B76F-4FA7-B0A3-1221898161F8}" srcOrd="0" destOrd="0" presId="urn:microsoft.com/office/officeart/2008/layout/LinedList"/>
    <dgm:cxn modelId="{CD64AAA1-30D6-413D-87E8-A691B59CA3F0}" srcId="{29A5B6CD-2060-44D8-A0D2-E201FC26D208}" destId="{44E7E750-878E-4978-9F27-ED19BE10397E}" srcOrd="0" destOrd="0" parTransId="{C0F2FD64-EF29-49F4-BF45-083A09FD1072}" sibTransId="{9197BD1F-ECCC-464B-8C78-F51D3AACC1A1}"/>
    <dgm:cxn modelId="{B4B070B0-CB03-450D-AD26-E743DA41EB55}" type="presOf" srcId="{29A5B6CD-2060-44D8-A0D2-E201FC26D208}" destId="{364949A0-E4FF-43CA-8880-62AEFB2CECEC}" srcOrd="0" destOrd="0" presId="urn:microsoft.com/office/officeart/2008/layout/LinedList"/>
    <dgm:cxn modelId="{8F18EAB0-692E-4443-A487-7ED2FAEDCBD6}" type="presOf" srcId="{E83DA7C7-1D2B-4DFC-8CF0-AE6ABF286421}" destId="{274F17C2-B5B7-493A-B2E2-2E658C1CA26A}" srcOrd="0" destOrd="0" presId="urn:microsoft.com/office/officeart/2008/layout/LinedList"/>
    <dgm:cxn modelId="{10BA25BB-CFCB-4C26-9BC8-C0823CEDE881}" srcId="{29A5B6CD-2060-44D8-A0D2-E201FC26D208}" destId="{4188E74C-8728-4620-A683-CFD5802CCB51}" srcOrd="4" destOrd="0" parTransId="{F04FAF60-C496-4DEA-AE5E-BE5A994AB01F}" sibTransId="{A8F0368D-642D-4B51-97D0-C35C25BD9645}"/>
    <dgm:cxn modelId="{3538A9C9-5D98-4A18-9D7B-30DD52ECBC5D}" type="presOf" srcId="{193E6A35-84F2-4586-A560-CE69CBE6264E}" destId="{25DD0D63-7DD3-4745-9475-CB1D29EDEE3D}" srcOrd="0" destOrd="0" presId="urn:microsoft.com/office/officeart/2008/layout/LinedList"/>
    <dgm:cxn modelId="{2FC195D4-E0D3-47A1-B2AE-F870824CC482}" type="presOf" srcId="{0FBD3237-DEFE-4253-A710-D82EAC8B2ADE}" destId="{DC7C95E5-996C-4D4C-90C6-974433C59200}" srcOrd="0" destOrd="0" presId="urn:microsoft.com/office/officeart/2008/layout/LinedList"/>
    <dgm:cxn modelId="{18AB32E3-B91A-4036-B657-3217A71CFDFD}" type="presOf" srcId="{BEF63E70-0FB4-4776-A20F-86EB6E138801}" destId="{AF4BDCE2-4D16-4188-B971-24C3C8EBFD92}" srcOrd="0" destOrd="0" presId="urn:microsoft.com/office/officeart/2008/layout/LinedList"/>
    <dgm:cxn modelId="{718EA8E7-42DC-4332-8813-C4D06D3EBD76}" type="presOf" srcId="{187BF45A-1CD6-482C-B5E0-E64964A3FEF2}" destId="{68B1A19A-0090-4353-8B9D-CCD4A7A0377E}" srcOrd="0" destOrd="0" presId="urn:microsoft.com/office/officeart/2008/layout/LinedList"/>
    <dgm:cxn modelId="{726BE6F4-8EA7-4102-8765-BD78358FAF2A}" srcId="{29A5B6CD-2060-44D8-A0D2-E201FC26D208}" destId="{D9D4EFA8-F208-4062-AF5A-1E945A4767D1}" srcOrd="7" destOrd="0" parTransId="{ABF2670D-3CFC-4335-9CAB-0EABBBE9FE16}" sibTransId="{091E8BCA-BB3D-4834-9792-7AE449DADE99}"/>
    <dgm:cxn modelId="{06BD1EFF-6BEF-4223-A7AB-A7D9B5C35C71}" srcId="{29A5B6CD-2060-44D8-A0D2-E201FC26D208}" destId="{187BF45A-1CD6-482C-B5E0-E64964A3FEF2}" srcOrd="3" destOrd="0" parTransId="{3840429F-2E14-42C9-A897-E31971810E4C}" sibTransId="{5C9FBB7F-E440-4FB7-A0C1-0044C3AB55BC}"/>
    <dgm:cxn modelId="{BC8ACCFF-B5A2-4008-96ED-BE905A9F20B4}" srcId="{29A5B6CD-2060-44D8-A0D2-E201FC26D208}" destId="{0FBD3237-DEFE-4253-A710-D82EAC8B2ADE}" srcOrd="6" destOrd="0" parTransId="{92F3C29F-3AFE-4693-A77D-A07AE34D33A3}" sibTransId="{A63FE264-9D33-4115-A912-D41A7E4F8E53}"/>
    <dgm:cxn modelId="{F39AD3A5-87CA-47D1-8766-11774BE42275}" type="presParOf" srcId="{274F17C2-B5B7-493A-B2E2-2E658C1CA26A}" destId="{C6EBCC77-F2D2-4033-8E7F-95CAF0F58491}" srcOrd="0" destOrd="0" presId="urn:microsoft.com/office/officeart/2008/layout/LinedList"/>
    <dgm:cxn modelId="{1754D644-1DF8-4F2E-BE08-4A9AC4B07728}" type="presParOf" srcId="{274F17C2-B5B7-493A-B2E2-2E658C1CA26A}" destId="{576EB0A1-E0D0-4227-B739-22B8D40D3FA2}" srcOrd="1" destOrd="0" presId="urn:microsoft.com/office/officeart/2008/layout/LinedList"/>
    <dgm:cxn modelId="{68F202DC-0DF0-4908-8186-45F568EDC48B}" type="presParOf" srcId="{576EB0A1-E0D0-4227-B739-22B8D40D3FA2}" destId="{364949A0-E4FF-43CA-8880-62AEFB2CECEC}" srcOrd="0" destOrd="0" presId="urn:microsoft.com/office/officeart/2008/layout/LinedList"/>
    <dgm:cxn modelId="{2E7D4175-4C1D-4923-A98A-29BEB4A4F2BC}" type="presParOf" srcId="{576EB0A1-E0D0-4227-B739-22B8D40D3FA2}" destId="{150BFB84-8E0C-4D15-A6A0-A5053F9D8BCC}" srcOrd="1" destOrd="0" presId="urn:microsoft.com/office/officeart/2008/layout/LinedList"/>
    <dgm:cxn modelId="{3C7D24C8-8048-45F9-9410-3835EEF84257}" type="presParOf" srcId="{150BFB84-8E0C-4D15-A6A0-A5053F9D8BCC}" destId="{2C71688B-F1FA-49E7-9968-BD2721DD5AFF}" srcOrd="0" destOrd="0" presId="urn:microsoft.com/office/officeart/2008/layout/LinedList"/>
    <dgm:cxn modelId="{3B3C2986-77A6-457B-A3C2-42700F6A2F4B}" type="presParOf" srcId="{150BFB84-8E0C-4D15-A6A0-A5053F9D8BCC}" destId="{0105BB16-8FA2-498E-844F-96BF905CCB7F}" srcOrd="1" destOrd="0" presId="urn:microsoft.com/office/officeart/2008/layout/LinedList"/>
    <dgm:cxn modelId="{51F87647-F614-4A47-AC29-1A1494600EC7}" type="presParOf" srcId="{0105BB16-8FA2-498E-844F-96BF905CCB7F}" destId="{54770604-1EB9-4FE4-8F58-0690453F78C7}" srcOrd="0" destOrd="0" presId="urn:microsoft.com/office/officeart/2008/layout/LinedList"/>
    <dgm:cxn modelId="{A1C95ED2-9F49-47D6-93ED-EA92DAA98EAC}" type="presParOf" srcId="{0105BB16-8FA2-498E-844F-96BF905CCB7F}" destId="{47239724-B76F-4FA7-B0A3-1221898161F8}" srcOrd="1" destOrd="0" presId="urn:microsoft.com/office/officeart/2008/layout/LinedList"/>
    <dgm:cxn modelId="{9754BFE6-C84F-42F2-85E1-83ADCED9233F}" type="presParOf" srcId="{0105BB16-8FA2-498E-844F-96BF905CCB7F}" destId="{C5D1A940-A860-4142-9FC4-949AF199A2FA}" srcOrd="2" destOrd="0" presId="urn:microsoft.com/office/officeart/2008/layout/LinedList"/>
    <dgm:cxn modelId="{6B2A145D-09EC-4904-AC33-791590F32EEA}" type="presParOf" srcId="{150BFB84-8E0C-4D15-A6A0-A5053F9D8BCC}" destId="{06901BEF-2481-40DB-B233-CF0BAAA0901A}" srcOrd="2" destOrd="0" presId="urn:microsoft.com/office/officeart/2008/layout/LinedList"/>
    <dgm:cxn modelId="{32850084-5BB4-4276-852B-79DFA107E107}" type="presParOf" srcId="{150BFB84-8E0C-4D15-A6A0-A5053F9D8BCC}" destId="{32D2D76B-B397-4C37-AA6D-BB7CCE2344D0}" srcOrd="3" destOrd="0" presId="urn:microsoft.com/office/officeart/2008/layout/LinedList"/>
    <dgm:cxn modelId="{A8678BB1-8CEA-45A5-A6D4-B49385D8695D}" type="presParOf" srcId="{150BFB84-8E0C-4D15-A6A0-A5053F9D8BCC}" destId="{D424F756-2E5A-4931-8416-03D680D65B05}" srcOrd="4" destOrd="0" presId="urn:microsoft.com/office/officeart/2008/layout/LinedList"/>
    <dgm:cxn modelId="{0C20BC2C-3ED3-4840-8F51-326F6BF3CA39}" type="presParOf" srcId="{D424F756-2E5A-4931-8416-03D680D65B05}" destId="{D743BE41-6B7A-4CEF-B06E-9541A3F2EAB3}" srcOrd="0" destOrd="0" presId="urn:microsoft.com/office/officeart/2008/layout/LinedList"/>
    <dgm:cxn modelId="{424F9F6B-33E2-4229-BDC0-332E0329414F}" type="presParOf" srcId="{D424F756-2E5A-4931-8416-03D680D65B05}" destId="{AF4BDCE2-4D16-4188-B971-24C3C8EBFD92}" srcOrd="1" destOrd="0" presId="urn:microsoft.com/office/officeart/2008/layout/LinedList"/>
    <dgm:cxn modelId="{39D5CA42-0ED0-42BE-9C5C-33D47F660F72}" type="presParOf" srcId="{D424F756-2E5A-4931-8416-03D680D65B05}" destId="{7393623C-F803-4172-B9D1-89A535745AC2}" srcOrd="2" destOrd="0" presId="urn:microsoft.com/office/officeart/2008/layout/LinedList"/>
    <dgm:cxn modelId="{A10A289D-955C-489C-84DE-71E684FDF622}" type="presParOf" srcId="{150BFB84-8E0C-4D15-A6A0-A5053F9D8BCC}" destId="{5FFEA242-F098-404D-B167-6060AE3028CA}" srcOrd="5" destOrd="0" presId="urn:microsoft.com/office/officeart/2008/layout/LinedList"/>
    <dgm:cxn modelId="{3780004B-D619-45B3-8F1E-BEDCD085D4C5}" type="presParOf" srcId="{150BFB84-8E0C-4D15-A6A0-A5053F9D8BCC}" destId="{075B4654-6C6C-4BD2-B003-68AFCA91A549}" srcOrd="6" destOrd="0" presId="urn:microsoft.com/office/officeart/2008/layout/LinedList"/>
    <dgm:cxn modelId="{BD659DB8-1008-4006-A71B-B38A3DC5AB26}" type="presParOf" srcId="{150BFB84-8E0C-4D15-A6A0-A5053F9D8BCC}" destId="{ABC22E40-E5A1-4175-B49A-7258F6AC7A4F}" srcOrd="7" destOrd="0" presId="urn:microsoft.com/office/officeart/2008/layout/LinedList"/>
    <dgm:cxn modelId="{4633B4FA-9249-487C-8C74-72736F4F0B15}" type="presParOf" srcId="{ABC22E40-E5A1-4175-B49A-7258F6AC7A4F}" destId="{59846C10-9A8B-45BF-8A6D-0473F1169021}" srcOrd="0" destOrd="0" presId="urn:microsoft.com/office/officeart/2008/layout/LinedList"/>
    <dgm:cxn modelId="{FD8EDBD0-63C7-4FDA-9015-0AB35F613E18}" type="presParOf" srcId="{ABC22E40-E5A1-4175-B49A-7258F6AC7A4F}" destId="{25DD0D63-7DD3-4745-9475-CB1D29EDEE3D}" srcOrd="1" destOrd="0" presId="urn:microsoft.com/office/officeart/2008/layout/LinedList"/>
    <dgm:cxn modelId="{DFD40F6D-29C2-43AC-905D-95A97610F1E9}" type="presParOf" srcId="{ABC22E40-E5A1-4175-B49A-7258F6AC7A4F}" destId="{D4670C6E-607F-4684-B38A-FE654A22874E}" srcOrd="2" destOrd="0" presId="urn:microsoft.com/office/officeart/2008/layout/LinedList"/>
    <dgm:cxn modelId="{2874A29D-3169-48E3-B52C-17380758BDE1}" type="presParOf" srcId="{150BFB84-8E0C-4D15-A6A0-A5053F9D8BCC}" destId="{270A8D9D-9738-4569-9A77-AC4CEB62C6BE}" srcOrd="8" destOrd="0" presId="urn:microsoft.com/office/officeart/2008/layout/LinedList"/>
    <dgm:cxn modelId="{6EC886BE-4E68-476B-ABD2-0B9B4E27D7EC}" type="presParOf" srcId="{150BFB84-8E0C-4D15-A6A0-A5053F9D8BCC}" destId="{5A34FF9C-7CAB-493C-8DBA-07C6894C1007}" srcOrd="9" destOrd="0" presId="urn:microsoft.com/office/officeart/2008/layout/LinedList"/>
    <dgm:cxn modelId="{58D57066-73FA-4D76-B2FD-62C2CA85B8C3}" type="presParOf" srcId="{150BFB84-8E0C-4D15-A6A0-A5053F9D8BCC}" destId="{C458100F-C24A-4A6D-9214-7C9C2812CB0F}" srcOrd="10" destOrd="0" presId="urn:microsoft.com/office/officeart/2008/layout/LinedList"/>
    <dgm:cxn modelId="{B31009C6-127C-41BA-AA20-AC2BE00A4B00}" type="presParOf" srcId="{C458100F-C24A-4A6D-9214-7C9C2812CB0F}" destId="{601A1313-85EF-4CAC-BD9C-BBAC67DA126B}" srcOrd="0" destOrd="0" presId="urn:microsoft.com/office/officeart/2008/layout/LinedList"/>
    <dgm:cxn modelId="{81B51636-797E-4D59-8EE8-7D8372E97354}" type="presParOf" srcId="{C458100F-C24A-4A6D-9214-7C9C2812CB0F}" destId="{68B1A19A-0090-4353-8B9D-CCD4A7A0377E}" srcOrd="1" destOrd="0" presId="urn:microsoft.com/office/officeart/2008/layout/LinedList"/>
    <dgm:cxn modelId="{6104E0F4-21A8-4ABE-9674-E4C9181F99A7}" type="presParOf" srcId="{C458100F-C24A-4A6D-9214-7C9C2812CB0F}" destId="{1CF3988E-0464-43D1-BA0F-DB91E6A49C7C}" srcOrd="2" destOrd="0" presId="urn:microsoft.com/office/officeart/2008/layout/LinedList"/>
    <dgm:cxn modelId="{8FF9DBC7-FF9D-40B0-97BD-C21708FA3C19}" type="presParOf" srcId="{150BFB84-8E0C-4D15-A6A0-A5053F9D8BCC}" destId="{A511A856-F04C-4215-A49C-177E38473215}" srcOrd="11" destOrd="0" presId="urn:microsoft.com/office/officeart/2008/layout/LinedList"/>
    <dgm:cxn modelId="{202E9C93-58D4-4751-95A7-0F3DA9095B6C}" type="presParOf" srcId="{150BFB84-8E0C-4D15-A6A0-A5053F9D8BCC}" destId="{DADB5C8A-6EAD-4B68-B7D5-AB332C83EA33}" srcOrd="12" destOrd="0" presId="urn:microsoft.com/office/officeart/2008/layout/LinedList"/>
    <dgm:cxn modelId="{5DBA8FE1-7327-4F57-8F1B-D8623121DB08}" type="presParOf" srcId="{150BFB84-8E0C-4D15-A6A0-A5053F9D8BCC}" destId="{A59ABA23-B564-41AE-85D3-0ED42EE4F2C5}" srcOrd="13" destOrd="0" presId="urn:microsoft.com/office/officeart/2008/layout/LinedList"/>
    <dgm:cxn modelId="{2FB1837F-33AE-46CD-BA76-91F8BBBC0304}" type="presParOf" srcId="{A59ABA23-B564-41AE-85D3-0ED42EE4F2C5}" destId="{93E33B7F-CC42-49A3-AEB3-48E45AE2DD47}" srcOrd="0" destOrd="0" presId="urn:microsoft.com/office/officeart/2008/layout/LinedList"/>
    <dgm:cxn modelId="{C750D70A-C593-45EF-B8E9-DE89085D3152}" type="presParOf" srcId="{A59ABA23-B564-41AE-85D3-0ED42EE4F2C5}" destId="{0FC06A73-F1F8-4F45-99DE-EDB795391C6E}" srcOrd="1" destOrd="0" presId="urn:microsoft.com/office/officeart/2008/layout/LinedList"/>
    <dgm:cxn modelId="{E5FBE810-6A8F-46D0-B25E-F83189D828E6}" type="presParOf" srcId="{A59ABA23-B564-41AE-85D3-0ED42EE4F2C5}" destId="{95F3B283-A8D5-4F52-BA9A-264728D49413}" srcOrd="2" destOrd="0" presId="urn:microsoft.com/office/officeart/2008/layout/LinedList"/>
    <dgm:cxn modelId="{BCE7C232-6B56-4C76-ABAE-C10346A44780}" type="presParOf" srcId="{150BFB84-8E0C-4D15-A6A0-A5053F9D8BCC}" destId="{B78EE2EA-AFCC-400F-B273-0B2C0CB167A1}" srcOrd="14" destOrd="0" presId="urn:microsoft.com/office/officeart/2008/layout/LinedList"/>
    <dgm:cxn modelId="{A3271FBD-73AB-45C9-A8B8-1E39AE4C86D7}" type="presParOf" srcId="{150BFB84-8E0C-4D15-A6A0-A5053F9D8BCC}" destId="{32460C3F-DD91-403E-A58E-30EBC7C247F8}" srcOrd="15" destOrd="0" presId="urn:microsoft.com/office/officeart/2008/layout/LinedList"/>
    <dgm:cxn modelId="{42A7B12C-7414-4AA3-83BD-0D63DCB8C47E}" type="presParOf" srcId="{150BFB84-8E0C-4D15-A6A0-A5053F9D8BCC}" destId="{5F1DB8D0-3C49-498C-823D-C77D15829640}" srcOrd="16" destOrd="0" presId="urn:microsoft.com/office/officeart/2008/layout/LinedList"/>
    <dgm:cxn modelId="{9F34D8C6-08E2-4142-ABAA-C2D1CE8FD420}" type="presParOf" srcId="{5F1DB8D0-3C49-498C-823D-C77D15829640}" destId="{D1811603-02B9-4D0C-BBDB-3673EF4D3CF6}" srcOrd="0" destOrd="0" presId="urn:microsoft.com/office/officeart/2008/layout/LinedList"/>
    <dgm:cxn modelId="{F39FD8D0-74F7-4A17-BB74-D06BF308ADBC}" type="presParOf" srcId="{5F1DB8D0-3C49-498C-823D-C77D15829640}" destId="{0C9D714B-5570-4CA1-A235-179C8770DC77}" srcOrd="1" destOrd="0" presId="urn:microsoft.com/office/officeart/2008/layout/LinedList"/>
    <dgm:cxn modelId="{73633650-E831-4E7B-9B36-361A7AB40F5C}" type="presParOf" srcId="{5F1DB8D0-3C49-498C-823D-C77D15829640}" destId="{47B2178E-3A90-41E2-82E0-4ADBD07A5B8A}" srcOrd="2" destOrd="0" presId="urn:microsoft.com/office/officeart/2008/layout/LinedList"/>
    <dgm:cxn modelId="{C938C12B-B4BD-4046-B1C5-F010EEE9C71A}" type="presParOf" srcId="{150BFB84-8E0C-4D15-A6A0-A5053F9D8BCC}" destId="{06EA9714-E8E3-435B-875C-F3D4E770A3F4}" srcOrd="17" destOrd="0" presId="urn:microsoft.com/office/officeart/2008/layout/LinedList"/>
    <dgm:cxn modelId="{B15CE131-7E8F-48FB-919C-244C5D4C3153}" type="presParOf" srcId="{150BFB84-8E0C-4D15-A6A0-A5053F9D8BCC}" destId="{855E5B1A-7421-4BA9-AC29-7DE7D7A837D4}" srcOrd="18" destOrd="0" presId="urn:microsoft.com/office/officeart/2008/layout/LinedList"/>
    <dgm:cxn modelId="{D5653AA9-EA38-41D1-B7A4-18698837FA3F}" type="presParOf" srcId="{150BFB84-8E0C-4D15-A6A0-A5053F9D8BCC}" destId="{C1EC05EC-51BE-48EF-BEAA-8C84A390E75C}" srcOrd="19" destOrd="0" presId="urn:microsoft.com/office/officeart/2008/layout/LinedList"/>
    <dgm:cxn modelId="{A2F011D0-3653-4F5E-AD0B-946DA7078934}" type="presParOf" srcId="{C1EC05EC-51BE-48EF-BEAA-8C84A390E75C}" destId="{C65B92C0-457F-443A-B458-B2E47DE7EAE1}" srcOrd="0" destOrd="0" presId="urn:microsoft.com/office/officeart/2008/layout/LinedList"/>
    <dgm:cxn modelId="{025F3460-D385-4434-9296-1F3BF894AD8C}" type="presParOf" srcId="{C1EC05EC-51BE-48EF-BEAA-8C84A390E75C}" destId="{DC7C95E5-996C-4D4C-90C6-974433C59200}" srcOrd="1" destOrd="0" presId="urn:microsoft.com/office/officeart/2008/layout/LinedList"/>
    <dgm:cxn modelId="{F92B24DD-2D5D-4C7F-88CE-8D9A456861E2}" type="presParOf" srcId="{C1EC05EC-51BE-48EF-BEAA-8C84A390E75C}" destId="{7F0B835D-62F1-403A-8FAD-9CC9BC5C8208}" srcOrd="2" destOrd="0" presId="urn:microsoft.com/office/officeart/2008/layout/LinedList"/>
    <dgm:cxn modelId="{382A0BDD-436A-40CC-B5D7-7D3397359278}" type="presParOf" srcId="{150BFB84-8E0C-4D15-A6A0-A5053F9D8BCC}" destId="{30D01BFD-CB3A-46DB-BF8A-24FA297EA423}" srcOrd="20" destOrd="0" presId="urn:microsoft.com/office/officeart/2008/layout/LinedList"/>
    <dgm:cxn modelId="{764932E0-1549-4E8B-A76C-FB718FE09BE7}" type="presParOf" srcId="{150BFB84-8E0C-4D15-A6A0-A5053F9D8BCC}" destId="{8C6DAD3F-9B72-4B92-B19D-80E40377C46B}" srcOrd="21" destOrd="0" presId="urn:microsoft.com/office/officeart/2008/layout/LinedList"/>
    <dgm:cxn modelId="{6A89F6C7-FBE1-4D3F-986D-BD29D5D8EA5A}" type="presParOf" srcId="{150BFB84-8E0C-4D15-A6A0-A5053F9D8BCC}" destId="{0F7853AE-8363-4214-B6F3-BF25C6E5743A}" srcOrd="22" destOrd="0" presId="urn:microsoft.com/office/officeart/2008/layout/LinedList"/>
    <dgm:cxn modelId="{0C0D24AB-DBF9-4FD2-BF92-3C71318EFDFC}" type="presParOf" srcId="{0F7853AE-8363-4214-B6F3-BF25C6E5743A}" destId="{EAD227A9-DC5C-42CE-AC9D-2AFB8DAB01A7}" srcOrd="0" destOrd="0" presId="urn:microsoft.com/office/officeart/2008/layout/LinedList"/>
    <dgm:cxn modelId="{B66BB479-FF17-4134-92FC-F0B9CBD7A4E1}" type="presParOf" srcId="{0F7853AE-8363-4214-B6F3-BF25C6E5743A}" destId="{372C0969-AAEE-4D72-B3CE-651D987DE60C}" srcOrd="1" destOrd="0" presId="urn:microsoft.com/office/officeart/2008/layout/LinedList"/>
    <dgm:cxn modelId="{D4815B0F-571C-437B-A4E7-702B1EA55971}" type="presParOf" srcId="{0F7853AE-8363-4214-B6F3-BF25C6E5743A}" destId="{203D2C5B-1842-4625-AEA3-C6C2F97CFAAE}" srcOrd="2" destOrd="0" presId="urn:microsoft.com/office/officeart/2008/layout/LinedList"/>
    <dgm:cxn modelId="{F33EE33F-2874-4CA2-ACAF-5527EBDD9795}" type="presParOf" srcId="{150BFB84-8E0C-4D15-A6A0-A5053F9D8BCC}" destId="{FAFE1BDA-78BB-4D48-B68E-AD5EE6CD103C}" srcOrd="23" destOrd="0" presId="urn:microsoft.com/office/officeart/2008/layout/LinedList"/>
    <dgm:cxn modelId="{A2BACCF3-6EC3-415B-8415-6928AF5F8C08}" type="presParOf" srcId="{150BFB84-8E0C-4D15-A6A0-A5053F9D8BCC}" destId="{1009ECCE-E30E-4DD6-A96F-6AE003E4BE2A}" srcOrd="24" destOrd="0" presId="urn:microsoft.com/office/officeart/2008/layout/LinedList"/>
    <dgm:cxn modelId="{1238F149-94F0-44C4-8C1A-3C137DE5D65A}" type="presParOf" srcId="{150BFB84-8E0C-4D15-A6A0-A5053F9D8BCC}" destId="{2D312100-0124-4BFB-8EBC-8971D4207D70}" srcOrd="25" destOrd="0" presId="urn:microsoft.com/office/officeart/2008/layout/LinedList"/>
    <dgm:cxn modelId="{E5C44E72-DBF3-4966-8D66-1D739C7A62F1}" type="presParOf" srcId="{2D312100-0124-4BFB-8EBC-8971D4207D70}" destId="{BD68DB05-B930-40BC-8CDC-B0C2718EA8B5}" srcOrd="0" destOrd="0" presId="urn:microsoft.com/office/officeart/2008/layout/LinedList"/>
    <dgm:cxn modelId="{57E93B5D-DD98-44E8-933E-71898078B387}" type="presParOf" srcId="{2D312100-0124-4BFB-8EBC-8971D4207D70}" destId="{82ADA38F-12EA-46FF-BEA1-4096ACE0C78F}" srcOrd="1" destOrd="0" presId="urn:microsoft.com/office/officeart/2008/layout/LinedList"/>
    <dgm:cxn modelId="{6258A1E4-39BD-49E5-9887-971C58838350}" type="presParOf" srcId="{2D312100-0124-4BFB-8EBC-8971D4207D70}" destId="{EE51708E-EE95-4F4B-A408-323AFB82DBB9}" srcOrd="2" destOrd="0" presId="urn:microsoft.com/office/officeart/2008/layout/LinedList"/>
    <dgm:cxn modelId="{A03BF606-8513-40B4-A737-52400E2A9516}" type="presParOf" srcId="{150BFB84-8E0C-4D15-A6A0-A5053F9D8BCC}" destId="{87589DEF-C57E-4825-80B3-98CB24F1AAF7}" srcOrd="26" destOrd="0" presId="urn:microsoft.com/office/officeart/2008/layout/LinedList"/>
    <dgm:cxn modelId="{DEDEE780-D4ED-4C5B-BB84-DE412285C990}" type="presParOf" srcId="{150BFB84-8E0C-4D15-A6A0-A5053F9D8BCC}" destId="{8BEF1C25-F059-4D19-AB42-177C3D8B16A1}" srcOrd="27" destOrd="0" presId="urn:microsoft.com/office/officeart/2008/layout/LinedList"/>
    <dgm:cxn modelId="{37759E8D-45EB-4FE3-9B60-8F6CEE98D096}" type="presParOf" srcId="{150BFB84-8E0C-4D15-A6A0-A5053F9D8BCC}" destId="{7EDB37FA-4E92-4402-B038-B38F3596252D}" srcOrd="28" destOrd="0" presId="urn:microsoft.com/office/officeart/2008/layout/LinedList"/>
    <dgm:cxn modelId="{5C5F179F-030E-40CA-A5C8-542539AC3EAD}" type="presParOf" srcId="{7EDB37FA-4E92-4402-B038-B38F3596252D}" destId="{82890111-CEB8-4F40-92FE-5AF9FA04906D}" srcOrd="0" destOrd="0" presId="urn:microsoft.com/office/officeart/2008/layout/LinedList"/>
    <dgm:cxn modelId="{1EC77897-6FC4-4F40-8A6B-F419CC807284}" type="presParOf" srcId="{7EDB37FA-4E92-4402-B038-B38F3596252D}" destId="{01ED2454-0CE0-4217-9242-7450E22272EB}" srcOrd="1" destOrd="0" presId="urn:microsoft.com/office/officeart/2008/layout/LinedList"/>
    <dgm:cxn modelId="{A420E608-12AA-444C-A308-17764ED07DED}" type="presParOf" srcId="{7EDB37FA-4E92-4402-B038-B38F3596252D}" destId="{316DEABE-86E7-4F3B-A7F6-92A0F6ADE203}" srcOrd="2" destOrd="0" presId="urn:microsoft.com/office/officeart/2008/layout/LinedList"/>
    <dgm:cxn modelId="{5549F05E-661E-484C-A851-F68F4FE17646}" type="presParOf" srcId="{150BFB84-8E0C-4D15-A6A0-A5053F9D8BCC}" destId="{8FABFABF-B06B-471A-B63D-5231F0A39FEC}" srcOrd="29" destOrd="0" presId="urn:microsoft.com/office/officeart/2008/layout/LinedList"/>
    <dgm:cxn modelId="{11107DDC-5E93-4243-AB4E-8714A74F2054}" type="presParOf" srcId="{150BFB84-8E0C-4D15-A6A0-A5053F9D8BCC}" destId="{F5B31F7E-E17A-4407-9EBF-AB61CB659F99}" srcOrd="30"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05FDD-C0F9-4CCF-B9E0-17C5D3E81497}">
      <dsp:nvSpPr>
        <dsp:cNvPr id="0" name=""/>
        <dsp:cNvSpPr/>
      </dsp:nvSpPr>
      <dsp:spPr>
        <a:xfrm>
          <a:off x="2418670" y="8084"/>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l-GR" sz="600" kern="1200" dirty="0">
              <a:effectLst/>
              <a:latin typeface="Segoe UI" panose="020B0502040204020203" pitchFamily="34" charset="0"/>
              <a:ea typeface="Calibri" panose="020F0502020204030204" pitchFamily="34" charset="0"/>
            </a:rPr>
            <a:t>ΑΝΑΛΥΣΗ ΔΕΔΟΜΕΝΩΝ</a:t>
          </a:r>
          <a:endParaRPr lang="el-GR" sz="600" kern="1200" dirty="0"/>
        </a:p>
      </dsp:txBody>
      <dsp:txXfrm>
        <a:off x="2418670" y="8084"/>
        <a:ext cx="674080" cy="674080"/>
      </dsp:txXfrm>
    </dsp:sp>
    <dsp:sp modelId="{2DD8902A-27DA-4412-9D70-8D7F65C486AD}">
      <dsp:nvSpPr>
        <dsp:cNvPr id="0" name=""/>
        <dsp:cNvSpPr/>
      </dsp:nvSpPr>
      <dsp:spPr>
        <a:xfrm>
          <a:off x="357138" y="1212"/>
          <a:ext cx="3293029" cy="3293029"/>
        </a:xfrm>
        <a:prstGeom prst="circularArrow">
          <a:avLst>
            <a:gd name="adj1" fmla="val 3992"/>
            <a:gd name="adj2" fmla="val 250411"/>
            <a:gd name="adj3" fmla="val 20572666"/>
            <a:gd name="adj4" fmla="val 18983536"/>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1881F2-0A83-4025-A7E8-3981D35865B6}">
      <dsp:nvSpPr>
        <dsp:cNvPr id="0" name=""/>
        <dsp:cNvSpPr/>
      </dsp:nvSpPr>
      <dsp:spPr>
        <a:xfrm>
          <a:off x="3170728" y="1310686"/>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l-GR" sz="600" kern="1200" dirty="0">
              <a:effectLst/>
              <a:latin typeface="Segoe UI" panose="020B0502040204020203" pitchFamily="34" charset="0"/>
              <a:ea typeface="Calibri" panose="020F0502020204030204" pitchFamily="34" charset="0"/>
            </a:rPr>
            <a:t>ΕΞΑΓΩΓΗ ΣΥΜΠΕΡΑΣΜΑΤΩΝ</a:t>
          </a:r>
          <a:endParaRPr lang="el-GR" sz="600" kern="1200" dirty="0"/>
        </a:p>
      </dsp:txBody>
      <dsp:txXfrm>
        <a:off x="3170728" y="1310686"/>
        <a:ext cx="674080" cy="674080"/>
      </dsp:txXfrm>
    </dsp:sp>
    <dsp:sp modelId="{4C2F1897-8F0D-46C0-90CC-C95D6DBC74B6}">
      <dsp:nvSpPr>
        <dsp:cNvPr id="0" name=""/>
        <dsp:cNvSpPr/>
      </dsp:nvSpPr>
      <dsp:spPr>
        <a:xfrm>
          <a:off x="357138" y="1212"/>
          <a:ext cx="3293029" cy="3293029"/>
        </a:xfrm>
        <a:prstGeom prst="circularArrow">
          <a:avLst>
            <a:gd name="adj1" fmla="val 3992"/>
            <a:gd name="adj2" fmla="val 250411"/>
            <a:gd name="adj3" fmla="val 2366053"/>
            <a:gd name="adj4" fmla="val 776923"/>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A59862-5E8C-4543-97D1-179268B9DF6A}">
      <dsp:nvSpPr>
        <dsp:cNvPr id="0" name=""/>
        <dsp:cNvSpPr/>
      </dsp:nvSpPr>
      <dsp:spPr>
        <a:xfrm>
          <a:off x="2418670" y="2613288"/>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l-GR" sz="600" kern="1200" dirty="0">
              <a:effectLst/>
              <a:latin typeface="Segoe UI" panose="020B0502040204020203" pitchFamily="34" charset="0"/>
              <a:ea typeface="Calibri" panose="020F0502020204030204" pitchFamily="34" charset="0"/>
            </a:rPr>
            <a:t>ΕΝΗΜΕΡΩΣΗ ΑΡΜΟΔΙΩΝ ΦΟΡΕΩΝ</a:t>
          </a:r>
          <a:endParaRPr lang="el-GR" sz="600" kern="1200" dirty="0"/>
        </a:p>
      </dsp:txBody>
      <dsp:txXfrm>
        <a:off x="2418670" y="2613288"/>
        <a:ext cx="674080" cy="674080"/>
      </dsp:txXfrm>
    </dsp:sp>
    <dsp:sp modelId="{E6811835-BF01-418E-959C-F5B535521379}">
      <dsp:nvSpPr>
        <dsp:cNvPr id="0" name=""/>
        <dsp:cNvSpPr/>
      </dsp:nvSpPr>
      <dsp:spPr>
        <a:xfrm>
          <a:off x="357138" y="1212"/>
          <a:ext cx="3293029" cy="3293029"/>
        </a:xfrm>
        <a:prstGeom prst="circularArrow">
          <a:avLst>
            <a:gd name="adj1" fmla="val 3992"/>
            <a:gd name="adj2" fmla="val 250411"/>
            <a:gd name="adj3" fmla="val 6110604"/>
            <a:gd name="adj4" fmla="val 4438985"/>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D5C2FD-5838-4428-B710-99584E25FC1F}">
      <dsp:nvSpPr>
        <dsp:cNvPr id="0" name=""/>
        <dsp:cNvSpPr/>
      </dsp:nvSpPr>
      <dsp:spPr>
        <a:xfrm>
          <a:off x="914555" y="2613288"/>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l-GR" sz="600" kern="1200" dirty="0">
              <a:effectLst/>
              <a:latin typeface="Segoe UI" panose="020B0502040204020203" pitchFamily="34" charset="0"/>
              <a:ea typeface="Calibri" panose="020F0502020204030204" pitchFamily="34" charset="0"/>
            </a:rPr>
            <a:t>ΛΗΨΗ ΑΠΟΦΑΣΕΩΝ</a:t>
          </a:r>
          <a:endParaRPr lang="el-GR" sz="600" kern="1200" dirty="0"/>
        </a:p>
      </dsp:txBody>
      <dsp:txXfrm>
        <a:off x="914555" y="2613288"/>
        <a:ext cx="674080" cy="674080"/>
      </dsp:txXfrm>
    </dsp:sp>
    <dsp:sp modelId="{7A6BA839-FD8F-4561-8A46-D191BC50891D}">
      <dsp:nvSpPr>
        <dsp:cNvPr id="0" name=""/>
        <dsp:cNvSpPr/>
      </dsp:nvSpPr>
      <dsp:spPr>
        <a:xfrm>
          <a:off x="357138" y="1212"/>
          <a:ext cx="3293029" cy="3293029"/>
        </a:xfrm>
        <a:prstGeom prst="circularArrow">
          <a:avLst>
            <a:gd name="adj1" fmla="val 3992"/>
            <a:gd name="adj2" fmla="val 250411"/>
            <a:gd name="adj3" fmla="val 9772666"/>
            <a:gd name="adj4" fmla="val 8183536"/>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CC255A-7465-4D5E-B8A5-6E4425A772D1}">
      <dsp:nvSpPr>
        <dsp:cNvPr id="0" name=""/>
        <dsp:cNvSpPr/>
      </dsp:nvSpPr>
      <dsp:spPr>
        <a:xfrm>
          <a:off x="162497" y="1310686"/>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r>
            <a:rPr lang="el-GR" sz="600" kern="1200" dirty="0">
              <a:effectLst/>
              <a:latin typeface="Segoe UI" panose="020B0502040204020203" pitchFamily="34" charset="0"/>
              <a:ea typeface="Calibri" panose="020F0502020204030204" pitchFamily="34" charset="0"/>
            </a:rPr>
            <a:t>ΥΠΟΣΤΗΡΙΞΗ ΣΧΕΔΙΑΣΜΟΥ ΣΧΕΤΙΚΩΝ ΠΟΛΙΤΙΚΩΝ ΚΑΙ ΤΟΠΙΚΗΣ ΑΝΑΠΤΥΞΗΣ</a:t>
          </a:r>
          <a:endParaRPr lang="el-GR" sz="600" kern="1200" dirty="0"/>
        </a:p>
      </dsp:txBody>
      <dsp:txXfrm>
        <a:off x="162497" y="1310686"/>
        <a:ext cx="674080" cy="674080"/>
      </dsp:txXfrm>
    </dsp:sp>
    <dsp:sp modelId="{CC6A484E-A603-475D-A99B-6481A5206ED9}">
      <dsp:nvSpPr>
        <dsp:cNvPr id="0" name=""/>
        <dsp:cNvSpPr/>
      </dsp:nvSpPr>
      <dsp:spPr>
        <a:xfrm>
          <a:off x="357138" y="1212"/>
          <a:ext cx="3293029" cy="3293029"/>
        </a:xfrm>
        <a:prstGeom prst="circularArrow">
          <a:avLst>
            <a:gd name="adj1" fmla="val 3992"/>
            <a:gd name="adj2" fmla="val 250411"/>
            <a:gd name="adj3" fmla="val 13166053"/>
            <a:gd name="adj4" fmla="val 11576923"/>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28FDBF-E65C-4306-84DC-CB60FE75B6B3}">
      <dsp:nvSpPr>
        <dsp:cNvPr id="0" name=""/>
        <dsp:cNvSpPr/>
      </dsp:nvSpPr>
      <dsp:spPr>
        <a:xfrm>
          <a:off x="914555" y="8084"/>
          <a:ext cx="674080" cy="674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266700">
            <a:lnSpc>
              <a:spcPct val="90000"/>
            </a:lnSpc>
            <a:spcBef>
              <a:spcPct val="0"/>
            </a:spcBef>
            <a:spcAft>
              <a:spcPct val="35000"/>
            </a:spcAft>
            <a:buNone/>
          </a:pPr>
          <a:endParaRPr lang="el-GR" sz="600" kern="1200" dirty="0">
            <a:latin typeface="Segoe UI" panose="020B0502040204020203" pitchFamily="34" charset="0"/>
            <a:ea typeface="Calibri" panose="020F0502020204030204" pitchFamily="34" charset="0"/>
          </a:endParaRPr>
        </a:p>
        <a:p>
          <a:pPr marL="0" lvl="0" indent="0" algn="ctr" defTabSz="266700">
            <a:lnSpc>
              <a:spcPct val="90000"/>
            </a:lnSpc>
            <a:spcBef>
              <a:spcPct val="0"/>
            </a:spcBef>
            <a:spcAft>
              <a:spcPct val="35000"/>
            </a:spcAft>
            <a:buNone/>
          </a:pPr>
          <a:r>
            <a:rPr lang="el-GR" sz="600" b="1" kern="1200" dirty="0">
              <a:effectLst/>
              <a:latin typeface="Segoe UI" panose="020B0502040204020203" pitchFamily="34" charset="0"/>
              <a:ea typeface="Calibri" panose="020F0502020204030204" pitchFamily="34" charset="0"/>
            </a:rPr>
            <a:t>ΣΥΛΛΟΓΗ ΔΕΔΟΜΕΝΩΝ</a:t>
          </a:r>
          <a:endParaRPr lang="el-GR" sz="600" b="1" kern="1200" dirty="0"/>
        </a:p>
      </dsp:txBody>
      <dsp:txXfrm>
        <a:off x="914555" y="8084"/>
        <a:ext cx="674080" cy="674080"/>
      </dsp:txXfrm>
    </dsp:sp>
    <dsp:sp modelId="{B8D8DC37-BA6C-4BA1-8B01-1A5B2E1DD629}">
      <dsp:nvSpPr>
        <dsp:cNvPr id="0" name=""/>
        <dsp:cNvSpPr/>
      </dsp:nvSpPr>
      <dsp:spPr>
        <a:xfrm>
          <a:off x="357138" y="1212"/>
          <a:ext cx="3293029" cy="3293029"/>
        </a:xfrm>
        <a:prstGeom prst="circularArrow">
          <a:avLst>
            <a:gd name="adj1" fmla="val 3992"/>
            <a:gd name="adj2" fmla="val 250411"/>
            <a:gd name="adj3" fmla="val 16910604"/>
            <a:gd name="adj4" fmla="val 15238985"/>
            <a:gd name="adj5" fmla="val 465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EBCC77-F2D2-4033-8E7F-95CAF0F58491}">
      <dsp:nvSpPr>
        <dsp:cNvPr id="0" name=""/>
        <dsp:cNvSpPr/>
      </dsp:nvSpPr>
      <dsp:spPr>
        <a:xfrm>
          <a:off x="0" y="0"/>
          <a:ext cx="8001000"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4949A0-E4FF-43CA-8880-62AEFB2CECEC}">
      <dsp:nvSpPr>
        <dsp:cNvPr id="0" name=""/>
        <dsp:cNvSpPr/>
      </dsp:nvSpPr>
      <dsp:spPr>
        <a:xfrm>
          <a:off x="0" y="0"/>
          <a:ext cx="1600200" cy="2883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t" anchorCtr="0">
          <a:noAutofit/>
        </a:bodyPr>
        <a:lstStyle/>
        <a:p>
          <a:pPr marL="0" lvl="0" indent="0" algn="l" defTabSz="3200400">
            <a:lnSpc>
              <a:spcPct val="90000"/>
            </a:lnSpc>
            <a:spcBef>
              <a:spcPct val="0"/>
            </a:spcBef>
            <a:spcAft>
              <a:spcPct val="35000"/>
            </a:spcAft>
            <a:buNone/>
          </a:pPr>
          <a:endParaRPr lang="el-GR" sz="7200" kern="1200" dirty="0"/>
        </a:p>
      </dsp:txBody>
      <dsp:txXfrm>
        <a:off x="0" y="0"/>
        <a:ext cx="1600200" cy="2883141"/>
      </dsp:txXfrm>
    </dsp:sp>
    <dsp:sp modelId="{47239724-B76F-4FA7-B0A3-1221898161F8}">
      <dsp:nvSpPr>
        <dsp:cNvPr id="0" name=""/>
        <dsp:cNvSpPr/>
      </dsp:nvSpPr>
      <dsp:spPr>
        <a:xfrm>
          <a:off x="1720215" y="12775"/>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Συλλογή και ανάλυση δεδομένων για τις ανάγκες της Περιφέρειας Δυτικής Ελλάδας.</a:t>
          </a:r>
          <a:endParaRPr lang="en-US" sz="1000" kern="1200" dirty="0">
            <a:solidFill>
              <a:srgbClr val="21217A"/>
            </a:solidFill>
            <a:latin typeface="Arial"/>
            <a:cs typeface="Arial"/>
          </a:endParaRPr>
        </a:p>
      </dsp:txBody>
      <dsp:txXfrm>
        <a:off x="1720215" y="12775"/>
        <a:ext cx="6280785" cy="255512"/>
      </dsp:txXfrm>
    </dsp:sp>
    <dsp:sp modelId="{06901BEF-2481-40DB-B233-CF0BAAA0901A}">
      <dsp:nvSpPr>
        <dsp:cNvPr id="0" name=""/>
        <dsp:cNvSpPr/>
      </dsp:nvSpPr>
      <dsp:spPr>
        <a:xfrm>
          <a:off x="1600200" y="268288"/>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4BDCE2-4D16-4188-B971-24C3C8EBFD92}">
      <dsp:nvSpPr>
        <dsp:cNvPr id="0" name=""/>
        <dsp:cNvSpPr/>
      </dsp:nvSpPr>
      <dsp:spPr>
        <a:xfrm>
          <a:off x="1720215" y="281064"/>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Εκπόνηση Σχεδίου Δράσης που ενσωματώνεται στο διακρατικό σχέδιο του έργου.</a:t>
          </a:r>
          <a:endParaRPr lang="en-US" sz="1000" kern="1200" dirty="0">
            <a:solidFill>
              <a:srgbClr val="21217A"/>
            </a:solidFill>
            <a:latin typeface="Arial"/>
            <a:cs typeface="Arial"/>
          </a:endParaRPr>
        </a:p>
      </dsp:txBody>
      <dsp:txXfrm>
        <a:off x="1720215" y="281064"/>
        <a:ext cx="6280785" cy="255512"/>
      </dsp:txXfrm>
    </dsp:sp>
    <dsp:sp modelId="{5FFEA242-F098-404D-B167-6060AE3028CA}">
      <dsp:nvSpPr>
        <dsp:cNvPr id="0" name=""/>
        <dsp:cNvSpPr/>
      </dsp:nvSpPr>
      <dsp:spPr>
        <a:xfrm>
          <a:off x="1600200" y="536576"/>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DD0D63-7DD3-4745-9475-CB1D29EDEE3D}">
      <dsp:nvSpPr>
        <dsp:cNvPr id="0" name=""/>
        <dsp:cNvSpPr/>
      </dsp:nvSpPr>
      <dsp:spPr>
        <a:xfrm>
          <a:off x="1720215" y="549352"/>
          <a:ext cx="6280785" cy="441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Εφαρμογή δύο καινοτόμων εργαλείων σε συνεργασία με ενδιαφερόμενους φορείς του οικοσυστήματος αγροτικού &amp; αγροδιατροφικού τομέα.</a:t>
          </a:r>
          <a:endParaRPr lang="en-US" sz="1000" kern="1200" dirty="0">
            <a:solidFill>
              <a:srgbClr val="21217A"/>
            </a:solidFill>
            <a:latin typeface="Arial"/>
            <a:cs typeface="Arial"/>
          </a:endParaRPr>
        </a:p>
      </dsp:txBody>
      <dsp:txXfrm>
        <a:off x="1720215" y="549352"/>
        <a:ext cx="6280785" cy="441472"/>
      </dsp:txXfrm>
    </dsp:sp>
    <dsp:sp modelId="{270A8D9D-9738-4569-9A77-AC4CEB62C6BE}">
      <dsp:nvSpPr>
        <dsp:cNvPr id="0" name=""/>
        <dsp:cNvSpPr/>
      </dsp:nvSpPr>
      <dsp:spPr>
        <a:xfrm>
          <a:off x="1584774" y="960474"/>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B1A19A-0090-4353-8B9D-CCD4A7A0377E}">
      <dsp:nvSpPr>
        <dsp:cNvPr id="0" name=""/>
        <dsp:cNvSpPr/>
      </dsp:nvSpPr>
      <dsp:spPr>
        <a:xfrm>
          <a:off x="1720215" y="1003600"/>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a:solidFill>
                <a:srgbClr val="21217A"/>
              </a:solidFill>
              <a:latin typeface="Arial"/>
              <a:cs typeface="Arial"/>
            </a:rPr>
            <a:t>Υιοθέτηση και αξιολόγηση βιώσιμων πρακτικών σε πιλοτικό επίπεδο.</a:t>
          </a:r>
          <a:endParaRPr lang="en-US" sz="1000" kern="1200" dirty="0">
            <a:solidFill>
              <a:srgbClr val="21217A"/>
            </a:solidFill>
            <a:latin typeface="Arial"/>
            <a:cs typeface="Arial"/>
          </a:endParaRPr>
        </a:p>
      </dsp:txBody>
      <dsp:txXfrm>
        <a:off x="1720215" y="1003600"/>
        <a:ext cx="6280785" cy="255512"/>
      </dsp:txXfrm>
    </dsp:sp>
    <dsp:sp modelId="{A511A856-F04C-4215-A49C-177E38473215}">
      <dsp:nvSpPr>
        <dsp:cNvPr id="0" name=""/>
        <dsp:cNvSpPr/>
      </dsp:nvSpPr>
      <dsp:spPr>
        <a:xfrm>
          <a:off x="1600200" y="1259113"/>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06A73-F1F8-4F45-99DE-EDB795391C6E}">
      <dsp:nvSpPr>
        <dsp:cNvPr id="0" name=""/>
        <dsp:cNvSpPr/>
      </dsp:nvSpPr>
      <dsp:spPr>
        <a:xfrm>
          <a:off x="1720215" y="1271888"/>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Ανάπτυξη ενιαίας μεθοδολογίας προστασίας και αποκατάστασης εδάφους.</a:t>
          </a:r>
          <a:endParaRPr lang="en-US" sz="1000" kern="1200" dirty="0">
            <a:solidFill>
              <a:srgbClr val="21217A"/>
            </a:solidFill>
            <a:latin typeface="Arial"/>
            <a:cs typeface="Arial"/>
          </a:endParaRPr>
        </a:p>
      </dsp:txBody>
      <dsp:txXfrm>
        <a:off x="1720215" y="1271888"/>
        <a:ext cx="6280785" cy="255512"/>
      </dsp:txXfrm>
    </dsp:sp>
    <dsp:sp modelId="{B78EE2EA-AFCC-400F-B273-0B2C0CB167A1}">
      <dsp:nvSpPr>
        <dsp:cNvPr id="0" name=""/>
        <dsp:cNvSpPr/>
      </dsp:nvSpPr>
      <dsp:spPr>
        <a:xfrm>
          <a:off x="1600200" y="1527401"/>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9D714B-5570-4CA1-A235-179C8770DC77}">
      <dsp:nvSpPr>
        <dsp:cNvPr id="0" name=""/>
        <dsp:cNvSpPr/>
      </dsp:nvSpPr>
      <dsp:spPr>
        <a:xfrm>
          <a:off x="1720215" y="1540177"/>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Ανάπτυξη κοινής δράσης για κλιματική ανθεκτικότητα και περιορισμό υποβάθμισης.</a:t>
          </a:r>
          <a:endParaRPr lang="en-US" sz="1000" kern="1200" dirty="0">
            <a:solidFill>
              <a:srgbClr val="21217A"/>
            </a:solidFill>
            <a:latin typeface="Arial"/>
            <a:cs typeface="Arial"/>
          </a:endParaRPr>
        </a:p>
      </dsp:txBody>
      <dsp:txXfrm>
        <a:off x="1720215" y="1540177"/>
        <a:ext cx="6280785" cy="255512"/>
      </dsp:txXfrm>
    </dsp:sp>
    <dsp:sp modelId="{06EA9714-E8E3-435B-875C-F3D4E770A3F4}">
      <dsp:nvSpPr>
        <dsp:cNvPr id="0" name=""/>
        <dsp:cNvSpPr/>
      </dsp:nvSpPr>
      <dsp:spPr>
        <a:xfrm>
          <a:off x="1600200" y="1795689"/>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7C95E5-996C-4D4C-90C6-974433C59200}">
      <dsp:nvSpPr>
        <dsp:cNvPr id="0" name=""/>
        <dsp:cNvSpPr/>
      </dsp:nvSpPr>
      <dsp:spPr>
        <a:xfrm>
          <a:off x="1720215" y="1808465"/>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a:solidFill>
                <a:srgbClr val="21217A"/>
              </a:solidFill>
              <a:latin typeface="Arial"/>
              <a:cs typeface="Arial"/>
            </a:rPr>
            <a:t>Συνεργασία με τοπικούς φορείς, ενώσεις και υπεύθυνους χάραξης πολιτικής.</a:t>
          </a:r>
          <a:endParaRPr lang="en-US" sz="1000" kern="1200" dirty="0">
            <a:solidFill>
              <a:srgbClr val="21217A"/>
            </a:solidFill>
            <a:latin typeface="Arial"/>
            <a:cs typeface="Arial"/>
          </a:endParaRPr>
        </a:p>
      </dsp:txBody>
      <dsp:txXfrm>
        <a:off x="1720215" y="1808465"/>
        <a:ext cx="6280785" cy="255512"/>
      </dsp:txXfrm>
    </dsp:sp>
    <dsp:sp modelId="{30D01BFD-CB3A-46DB-BF8A-24FA297EA423}">
      <dsp:nvSpPr>
        <dsp:cNvPr id="0" name=""/>
        <dsp:cNvSpPr/>
      </dsp:nvSpPr>
      <dsp:spPr>
        <a:xfrm>
          <a:off x="1600200" y="2063978"/>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2C0969-AAEE-4D72-B3CE-651D987DE60C}">
      <dsp:nvSpPr>
        <dsp:cNvPr id="0" name=""/>
        <dsp:cNvSpPr/>
      </dsp:nvSpPr>
      <dsp:spPr>
        <a:xfrm>
          <a:off x="1720215" y="2076753"/>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a:solidFill>
                <a:srgbClr val="21217A"/>
              </a:solidFill>
              <a:latin typeface="Arial"/>
              <a:cs typeface="Arial"/>
            </a:rPr>
            <a:t>Εκπαίδευση και ενεργοποίηση φορέων για προστασία περιβάλλοντος και βιοποικιλότητας.</a:t>
          </a:r>
          <a:endParaRPr lang="el-GR" sz="1000" kern="1200" dirty="0">
            <a:solidFill>
              <a:srgbClr val="21217A"/>
            </a:solidFill>
            <a:latin typeface="Arial"/>
            <a:cs typeface="Arial"/>
          </a:endParaRPr>
        </a:p>
      </dsp:txBody>
      <dsp:txXfrm>
        <a:off x="1720215" y="2076753"/>
        <a:ext cx="6280785" cy="255512"/>
      </dsp:txXfrm>
    </dsp:sp>
    <dsp:sp modelId="{FAFE1BDA-78BB-4D48-B68E-AD5EE6CD103C}">
      <dsp:nvSpPr>
        <dsp:cNvPr id="0" name=""/>
        <dsp:cNvSpPr/>
      </dsp:nvSpPr>
      <dsp:spPr>
        <a:xfrm>
          <a:off x="1600200" y="2332266"/>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ADA38F-12EA-46FF-BEA1-4096ACE0C78F}">
      <dsp:nvSpPr>
        <dsp:cNvPr id="0" name=""/>
        <dsp:cNvSpPr/>
      </dsp:nvSpPr>
      <dsp:spPr>
        <a:xfrm>
          <a:off x="1720215" y="2345042"/>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a:solidFill>
                <a:srgbClr val="21217A"/>
              </a:solidFill>
              <a:latin typeface="Arial"/>
              <a:cs typeface="Arial"/>
            </a:rPr>
            <a:t>Αξιολόγηση αποτελεσμάτων και εκπόνηση στρατηγικής διαχείρισης της υγείας του εδάφους.</a:t>
          </a:r>
          <a:endParaRPr lang="en-US" sz="1000" kern="1200" dirty="0">
            <a:solidFill>
              <a:srgbClr val="21217A"/>
            </a:solidFill>
            <a:latin typeface="Arial"/>
            <a:cs typeface="Arial"/>
          </a:endParaRPr>
        </a:p>
      </dsp:txBody>
      <dsp:txXfrm>
        <a:off x="1720215" y="2345042"/>
        <a:ext cx="6280785" cy="255512"/>
      </dsp:txXfrm>
    </dsp:sp>
    <dsp:sp modelId="{87589DEF-C57E-4825-80B3-98CB24F1AAF7}">
      <dsp:nvSpPr>
        <dsp:cNvPr id="0" name=""/>
        <dsp:cNvSpPr/>
      </dsp:nvSpPr>
      <dsp:spPr>
        <a:xfrm>
          <a:off x="1600200" y="2600555"/>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ED2454-0CE0-4217-9242-7450E22272EB}">
      <dsp:nvSpPr>
        <dsp:cNvPr id="0" name=""/>
        <dsp:cNvSpPr/>
      </dsp:nvSpPr>
      <dsp:spPr>
        <a:xfrm>
          <a:off x="1720215" y="2613330"/>
          <a:ext cx="6280785" cy="2555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Clr>
              <a:srgbClr val="9AC43E"/>
            </a:buClr>
            <a:buFont typeface="Wingdings" panose="05000000000000000000" pitchFamily="2" charset="2"/>
            <a:buNone/>
          </a:pPr>
          <a:r>
            <a:rPr lang="el-GR" sz="1000" kern="1200" dirty="0">
              <a:solidFill>
                <a:srgbClr val="21217A"/>
              </a:solidFill>
              <a:latin typeface="Arial"/>
              <a:cs typeface="Arial"/>
            </a:rPr>
            <a:t>Διάχυση δράσεων και αποτελεσμάτων σε τοπικό, περιφερειακό και ευρωπαϊκό επίπεδο.</a:t>
          </a:r>
          <a:endParaRPr lang="el-GR" sz="1000" kern="1200" dirty="0"/>
        </a:p>
      </dsp:txBody>
      <dsp:txXfrm>
        <a:off x="1720215" y="2613330"/>
        <a:ext cx="6280785" cy="255512"/>
      </dsp:txXfrm>
    </dsp:sp>
    <dsp:sp modelId="{8FABFABF-B06B-471A-B63D-5231F0A39FEC}">
      <dsp:nvSpPr>
        <dsp:cNvPr id="0" name=""/>
        <dsp:cNvSpPr/>
      </dsp:nvSpPr>
      <dsp:spPr>
        <a:xfrm>
          <a:off x="1600200" y="2868843"/>
          <a:ext cx="6400800"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B8855EF7-0313-2F26-B079-398336DE6584}"/>
              </a:ext>
            </a:extLst>
          </p:cNvPr>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2F1B565D-F3F0-1676-BF90-8E249B04ABCC}"/>
              </a:ext>
            </a:extLst>
          </p:cNvPr>
          <p:cNvSpPr>
            <a:spLocks noGrp="1"/>
          </p:cNvSpPr>
          <p:nvPr>
            <p:ph type="dt" sz="quarter" idx="1"/>
          </p:nvPr>
        </p:nvSpPr>
        <p:spPr>
          <a:xfrm>
            <a:off x="10358438" y="0"/>
            <a:ext cx="7924800" cy="515938"/>
          </a:xfrm>
          <a:prstGeom prst="rect">
            <a:avLst/>
          </a:prstGeom>
        </p:spPr>
        <p:txBody>
          <a:bodyPr vert="horz" lIns="91440" tIns="45720" rIns="91440" bIns="45720" rtlCol="0"/>
          <a:lstStyle>
            <a:lvl1pPr algn="r">
              <a:defRPr sz="1200"/>
            </a:lvl1pPr>
          </a:lstStyle>
          <a:p>
            <a:fld id="{20375044-9CFF-4AFD-9321-E8AF61364126}" type="datetimeFigureOut">
              <a:rPr lang="el-GR" smtClean="0"/>
              <a:t>23/7/2026</a:t>
            </a:fld>
            <a:endParaRPr lang="el-GR"/>
          </a:p>
        </p:txBody>
      </p:sp>
      <p:sp>
        <p:nvSpPr>
          <p:cNvPr id="4" name="Θέση υποσέλιδου 3">
            <a:extLst>
              <a:ext uri="{FF2B5EF4-FFF2-40B4-BE49-F238E27FC236}">
                <a16:creationId xmlns:a16="http://schemas.microsoft.com/office/drawing/2014/main" id="{E0F10CCF-071C-69E5-B61A-AB4806CD39F4}"/>
              </a:ext>
            </a:extLst>
          </p:cNvPr>
          <p:cNvSpPr>
            <a:spLocks noGrp="1"/>
          </p:cNvSpPr>
          <p:nvPr>
            <p:ph type="ftr" sz="quarter" idx="2"/>
          </p:nvPr>
        </p:nvSpPr>
        <p:spPr>
          <a:xfrm>
            <a:off x="0" y="9771063"/>
            <a:ext cx="7924800" cy="51593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344FDC7E-2797-EC60-4560-AB56CA0F81E3}"/>
              </a:ext>
            </a:extLst>
          </p:cNvPr>
          <p:cNvSpPr>
            <a:spLocks noGrp="1"/>
          </p:cNvSpPr>
          <p:nvPr>
            <p:ph type="sldNum" sz="quarter" idx="3"/>
          </p:nvPr>
        </p:nvSpPr>
        <p:spPr>
          <a:xfrm>
            <a:off x="10358438" y="9771063"/>
            <a:ext cx="7924800" cy="515937"/>
          </a:xfrm>
          <a:prstGeom prst="rect">
            <a:avLst/>
          </a:prstGeom>
        </p:spPr>
        <p:txBody>
          <a:bodyPr vert="horz" lIns="91440" tIns="45720" rIns="91440" bIns="45720" rtlCol="0" anchor="b"/>
          <a:lstStyle>
            <a:lvl1pPr algn="r">
              <a:defRPr sz="1200"/>
            </a:lvl1pPr>
          </a:lstStyle>
          <a:p>
            <a:fld id="{7976D86A-D686-49FF-A0E4-43DE6B52EF4F}" type="slidenum">
              <a:rPr lang="el-GR" smtClean="0"/>
              <a:t>‹#›</a:t>
            </a:fld>
            <a:endParaRPr lang="el-GR"/>
          </a:p>
        </p:txBody>
      </p:sp>
    </p:spTree>
    <p:extLst>
      <p:ext uri="{BB962C8B-B14F-4D97-AF65-F5344CB8AC3E}">
        <p14:creationId xmlns:p14="http://schemas.microsoft.com/office/powerpoint/2010/main" val="21096099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8D654C04-5559-4C10-B518-5A1E882C6F5F}" type="datetimeFigureOut">
              <a:rPr lang="el-GR" smtClean="0"/>
              <a:t>23/7/2026</a:t>
            </a:fld>
            <a:endParaRPr lang="el-GR"/>
          </a:p>
        </p:txBody>
      </p:sp>
      <p:sp>
        <p:nvSpPr>
          <p:cNvPr id="4" name="Θέση εικόνας διαφάνειας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276231E4-C165-47E7-8059-B3374D21F4EF}" type="slidenum">
              <a:rPr lang="el-GR" smtClean="0"/>
              <a:t>‹#›</a:t>
            </a:fld>
            <a:endParaRPr lang="el-GR"/>
          </a:p>
        </p:txBody>
      </p:sp>
    </p:spTree>
    <p:extLst>
      <p:ext uri="{BB962C8B-B14F-4D97-AF65-F5344CB8AC3E}">
        <p14:creationId xmlns:p14="http://schemas.microsoft.com/office/powerpoint/2010/main" val="3602146670"/>
      </p:ext>
    </p:extLst>
  </p:cSld>
  <p:clrMap bg1="lt1" tx1="dk1" bg2="lt2" tx2="dk2" accent1="accent1" accent2="accent2" accent3="accent3" accent4="accent4" accent5="accent5" accent6="accent6" hlink="hlink" folHlink="folHlink"/>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76231E4-C165-47E7-8059-B3374D21F4EF}" type="slidenum">
              <a:rPr lang="el-GR" smtClean="0"/>
              <a:t>2</a:t>
            </a:fld>
            <a:endParaRPr lang="el-GR"/>
          </a:p>
        </p:txBody>
      </p:sp>
    </p:spTree>
    <p:extLst>
      <p:ext uri="{BB962C8B-B14F-4D97-AF65-F5344CB8AC3E}">
        <p14:creationId xmlns:p14="http://schemas.microsoft.com/office/powerpoint/2010/main" val="1943805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r>
              <a:rPr lang="el-GR" dirty="0"/>
              <a:t>Για την ενίσχυση της ενημέρωσης και της συμμετοχής των ενδιαφερομένων, το Επιμελητήριο δημιούργησε πέντε σημεία πληροφόρησης προς ενημέρωση </a:t>
            </a:r>
            <a:r>
              <a:rPr lang="el-GR" sz="800" dirty="0">
                <a:solidFill>
                  <a:srgbClr val="21217A"/>
                </a:solidFill>
                <a:latin typeface="Arial"/>
                <a:cs typeface="Arial"/>
              </a:rPr>
              <a:t>για το έργο, το σκοπό, τις δράσεις του, καθώς και την υποστήριξη των παραγωγών, των </a:t>
            </a:r>
            <a:r>
              <a:rPr lang="el-GR" sz="800" dirty="0" err="1">
                <a:solidFill>
                  <a:srgbClr val="21217A"/>
                </a:solidFill>
                <a:latin typeface="Arial"/>
                <a:cs typeface="Arial"/>
              </a:rPr>
              <a:t>μεταποιητών</a:t>
            </a:r>
            <a:r>
              <a:rPr lang="el-GR" sz="800" dirty="0">
                <a:solidFill>
                  <a:srgbClr val="21217A"/>
                </a:solidFill>
                <a:latin typeface="Arial"/>
                <a:cs typeface="Arial"/>
              </a:rPr>
              <a:t> και κάθε εργαζόμενου και δυνητικά ενδιαφερόμενου του πρωτογενή τομέα που θέλει να συμμετάσχει στις δράσεις του έργου.</a:t>
            </a:r>
            <a:endParaRPr lang="el-GR" dirty="0"/>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11</a:t>
            </a:fld>
            <a:endParaRPr lang="el-GR"/>
          </a:p>
        </p:txBody>
      </p:sp>
    </p:spTree>
    <p:extLst>
      <p:ext uri="{BB962C8B-B14F-4D97-AF65-F5344CB8AC3E}">
        <p14:creationId xmlns:p14="http://schemas.microsoft.com/office/powerpoint/2010/main" val="2920665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r>
              <a:rPr lang="el-GR" dirty="0"/>
              <a:t>Ένα από τα πρώτα βήματα του έργου ήταν η κατανόηση της υφιστάμενης κατάστασης και των αναγκών της περιοχής. Το Επιμελητήριο συνέβαλε στη συλλογή δεδομένων μέσω ερωτηματολογίων προς φορείς του αγροδιατροφικού τομέα, ώστε να καταγραφούν οι προκλήσεις που σχετίζονται με την υγεία του εδάφους. Παράλληλα, συμμετείχε στη συγκέντρωση γνώσης και στην ανάπτυξη σχεδίου βιωσιμότητας στο πλαίσιο του έργου.</a:t>
            </a:r>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12</a:t>
            </a:fld>
            <a:endParaRPr lang="el-GR"/>
          </a:p>
        </p:txBody>
      </p:sp>
    </p:spTree>
    <p:extLst>
      <p:ext uri="{BB962C8B-B14F-4D97-AF65-F5344CB8AC3E}">
        <p14:creationId xmlns:p14="http://schemas.microsoft.com/office/powerpoint/2010/main" val="3860143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r>
              <a:rPr lang="el-GR" dirty="0"/>
              <a:t>Ένα σημαντικό στοιχείο του ECOBASE είναι η δημιουργία ενός ενεργού δικτύου συνεργασίας μεταξύ των φορέων που σχετίζονται με τη γεωργία, το περιβάλλον και την επιχειρηματικότητα. Το Επιμελητήριο συμβάλλει στη δημιουργία και διεύρυνση αυτού του δικτύου, μέσω της ενημέρωσης των ενδιαφερόμενων φορέων και της προώθησης του Μνημονίου Συνεργασίας.</a:t>
            </a:r>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13</a:t>
            </a:fld>
            <a:endParaRPr lang="el-GR"/>
          </a:p>
        </p:txBody>
      </p:sp>
    </p:spTree>
    <p:extLst>
      <p:ext uri="{BB962C8B-B14F-4D97-AF65-F5344CB8AC3E}">
        <p14:creationId xmlns:p14="http://schemas.microsoft.com/office/powerpoint/2010/main" val="205503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r>
              <a:rPr lang="el-GR" b="0" dirty="0"/>
              <a:t>Η ενημέρωση και η συμμετοχή των φορέων αποτελεί βασική προϋπόθεση ώστε τα εργαλεία και τα αποτελέσματα του έργου να αξιοποιηθούν στην πράξη. Έτσι, παρουσίασε αφενός το έργο σε εκπροσώπους θεσμικών φορέων κι επίσης, </a:t>
            </a:r>
            <a:r>
              <a:rPr lang="el-GR" sz="800" b="0" dirty="0">
                <a:solidFill>
                  <a:srgbClr val="21217A"/>
                </a:solidFill>
                <a:latin typeface="Arial"/>
                <a:cs typeface="Arial"/>
              </a:rPr>
              <a:t>σε συνεργασία με το Πανεπιστήμιο Πατρών, θέλοντας να αναδείξει το πρόβλημα της υποβάθμισης του εδάφους που έχει λάβει παγκόσμιες διαστάσεις και την ανάγκη ανάπτυξης μεθόδων, στρατηγικών λύσεων και καινοτόμων εργαλείων για να στηριχθεί μια πιο πράσινη, βιώσιμη και ανθεκτική στην κλιματική αλλαγή </a:t>
            </a:r>
            <a:r>
              <a:rPr lang="el-GR" sz="800" b="0" dirty="0" err="1">
                <a:solidFill>
                  <a:srgbClr val="21217A"/>
                </a:solidFill>
                <a:latin typeface="Arial"/>
                <a:cs typeface="Arial"/>
              </a:rPr>
              <a:t>Μακροπεριφέρεια</a:t>
            </a:r>
            <a:r>
              <a:rPr lang="el-GR" sz="800" b="0" dirty="0">
                <a:solidFill>
                  <a:srgbClr val="21217A"/>
                </a:solidFill>
                <a:latin typeface="Arial"/>
                <a:cs typeface="Arial"/>
              </a:rPr>
              <a:t> Αδριατικής-Ιονίου, συμμετείχε στο </a:t>
            </a:r>
            <a:r>
              <a:rPr lang="en-US" sz="800" b="0" dirty="0">
                <a:solidFill>
                  <a:srgbClr val="21217A"/>
                </a:solidFill>
                <a:latin typeface="Arial"/>
                <a:cs typeface="Arial"/>
              </a:rPr>
              <a:t>AGROWN 2025. </a:t>
            </a:r>
            <a:endParaRPr lang="el-GR" b="0" dirty="0"/>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14</a:t>
            </a:fld>
            <a:endParaRPr lang="el-GR"/>
          </a:p>
        </p:txBody>
      </p:sp>
    </p:spTree>
    <p:extLst>
      <p:ext uri="{BB962C8B-B14F-4D97-AF65-F5344CB8AC3E}">
        <p14:creationId xmlns:p14="http://schemas.microsoft.com/office/powerpoint/2010/main" val="1997210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pPr marL="234950" marR="2540" lvl="1" algn="just">
              <a:lnSpc>
                <a:spcPct val="116700"/>
              </a:lnSpc>
              <a:spcBef>
                <a:spcPts val="50"/>
              </a:spcBef>
              <a:buClr>
                <a:srgbClr val="9AC43E"/>
              </a:buClr>
            </a:pPr>
            <a:r>
              <a:rPr lang="el-GR" sz="800" dirty="0"/>
              <a:t>Ένα από τα πιο σημαντικά κομμάτια της συμμετοχής του Επιμελητηρίου είναι η εφαρμογή της πιλοτικής δράσης του έργου στην Αιτωλοακαρνανία. </a:t>
            </a:r>
            <a:r>
              <a:rPr lang="el-GR" sz="700" dirty="0"/>
              <a:t>Στο πλαίσιο αυτό, εγκαταστάθηκαν σταθμοί παρακολούθησης που συλλέγουν δεδομένα σχετικά με τις εδαφικές και μετεωρολογικές συνθήκες, όπως η υγρασία του εδάφους, η θερμοκρασία, η βροχόπτωση και άλλοι σημαντικοί δείκτες. Παράλληλα, πραγματοποιήθηκε συλλογή 50 δειγμάτων εδάφους από διαφορετικές περιοχές της Αιτωλοακαρνανίας, τα οποία αναλύθηκαν σε συνεργασία με το Πανεπιστήμιο Πατρών και το εδαφολογικό εργαστήριο. Τα δεδομένα αυτά θα αξιοποιηθούν μέσω των ψηφιακών εργαλείων του έργου, ώστε να υποστηρίζεται η λήψη καλύτερων αποφάσεων για τη διαχείριση της υγείας του εδάφους και την </a:t>
            </a:r>
            <a:r>
              <a:rPr lang="el-GR" sz="1000" b="0" dirty="0">
                <a:solidFill>
                  <a:srgbClr val="21217A"/>
                </a:solidFill>
                <a:latin typeface="Arial"/>
                <a:cs typeface="Arial"/>
              </a:rPr>
              <a:t>ενίσχυση της μελλοντικής βιωσιμότητας και ανθεκτικότητας της γεωργίας και του αγροδιατροφικού τομέα της Αιτωλοακαρνανίας. </a:t>
            </a:r>
          </a:p>
          <a:p>
            <a:endParaRPr lang="el-GR" dirty="0"/>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15</a:t>
            </a:fld>
            <a:endParaRPr lang="el-GR"/>
          </a:p>
        </p:txBody>
      </p:sp>
    </p:spTree>
    <p:extLst>
      <p:ext uri="{BB962C8B-B14F-4D97-AF65-F5344CB8AC3E}">
        <p14:creationId xmlns:p14="http://schemas.microsoft.com/office/powerpoint/2010/main" val="39050906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A43BB-F662-75D3-8DC7-2FDD9CF28FFF}"/>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F1134EA1-C483-12CA-1D45-B86CF3D6857A}"/>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5AB2D747-42C6-7E76-6EBA-0C98E7560A72}"/>
              </a:ext>
            </a:extLst>
          </p:cNvPr>
          <p:cNvSpPr>
            <a:spLocks noGrp="1"/>
          </p:cNvSpPr>
          <p:nvPr>
            <p:ph type="body" idx="1"/>
          </p:nvPr>
        </p:nvSpPr>
        <p:spPr/>
        <p:txBody>
          <a:bodyPr/>
          <a:lstStyle/>
          <a:p>
            <a:r>
              <a:rPr lang="el-GR" dirty="0"/>
              <a:t>Σε όλη τη διάρκεια του έργου επίσης το Επιμελητήριο συμμετέχει ενεργά στη διακρατική συνεργασία, μέσα από τις συναντήσεις εργασίας με τους υπόλοιπους εταίρους, συμβάλλοντας παράλληλα και στη διαμόρφωση περιεχομένου και δράσεων του έργου, μεταφέροντας τις εμπειρίες και ανάγκες της περιοχής. </a:t>
            </a:r>
          </a:p>
        </p:txBody>
      </p:sp>
      <p:sp>
        <p:nvSpPr>
          <p:cNvPr id="4" name="Θέση αριθμού διαφάνειας 3">
            <a:extLst>
              <a:ext uri="{FF2B5EF4-FFF2-40B4-BE49-F238E27FC236}">
                <a16:creationId xmlns:a16="http://schemas.microsoft.com/office/drawing/2014/main" id="{6505BF4D-F174-8673-08C3-6591F39F7633}"/>
              </a:ext>
            </a:extLst>
          </p:cNvPr>
          <p:cNvSpPr>
            <a:spLocks noGrp="1"/>
          </p:cNvSpPr>
          <p:nvPr>
            <p:ph type="sldNum" sz="quarter" idx="5"/>
          </p:nvPr>
        </p:nvSpPr>
        <p:spPr/>
        <p:txBody>
          <a:bodyPr/>
          <a:lstStyle/>
          <a:p>
            <a:fld id="{276231E4-C165-47E7-8059-B3374D21F4EF}" type="slidenum">
              <a:rPr lang="el-GR" smtClean="0"/>
              <a:t>16</a:t>
            </a:fld>
            <a:endParaRPr lang="el-GR"/>
          </a:p>
        </p:txBody>
      </p:sp>
    </p:spTree>
    <p:extLst>
      <p:ext uri="{BB962C8B-B14F-4D97-AF65-F5344CB8AC3E}">
        <p14:creationId xmlns:p14="http://schemas.microsoft.com/office/powerpoint/2010/main" val="1981135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pPr marL="6350" marR="2540" lvl="0" algn="l">
              <a:lnSpc>
                <a:spcPct val="116700"/>
              </a:lnSpc>
              <a:spcBef>
                <a:spcPts val="50"/>
              </a:spcBef>
              <a:buClr>
                <a:srgbClr val="9AC43E"/>
              </a:buClr>
            </a:pPr>
            <a:r>
              <a:rPr lang="el-GR" dirty="0"/>
              <a:t>Πριν λίγους μήνες επίσης το Επιμελητήριο διοργάνωσε ενημερωτική ημερίδα στην Κατοχή Αιτωλοακαρνανίας </a:t>
            </a:r>
            <a:r>
              <a:rPr lang="el-GR" sz="800" dirty="0">
                <a:solidFill>
                  <a:srgbClr val="21217A"/>
                </a:solidFill>
                <a:latin typeface="Arial"/>
                <a:cs typeface="Arial"/>
              </a:rPr>
              <a:t>για την ενημέρωση των χρηστών/ αγροτών για το έργο, τη χρήση των δωρεάν εργαλείων που παρέχει και τα οφέλη από την αξιοποίησή τους. Το 2</a:t>
            </a:r>
            <a:r>
              <a:rPr lang="el-GR" sz="800" baseline="30000" dirty="0">
                <a:solidFill>
                  <a:srgbClr val="21217A"/>
                </a:solidFill>
                <a:latin typeface="Arial"/>
                <a:cs typeface="Arial"/>
              </a:rPr>
              <a:t>ο</a:t>
            </a:r>
            <a:r>
              <a:rPr lang="el-GR" sz="800" dirty="0">
                <a:solidFill>
                  <a:srgbClr val="21217A"/>
                </a:solidFill>
                <a:latin typeface="Arial"/>
                <a:cs typeface="Arial"/>
              </a:rPr>
              <a:t> μέρος της Ημερίδας, φιλοξένησε και άλλα έργα και δράσεις, για την ενημέρωση των συμμετεχόντων για παράλληλες πρωτοβουλίες, σχετικές με το έργο </a:t>
            </a:r>
            <a:r>
              <a:rPr lang="en-US" sz="800" dirty="0">
                <a:solidFill>
                  <a:srgbClr val="21217A"/>
                </a:solidFill>
                <a:latin typeface="Arial"/>
                <a:cs typeface="Arial"/>
              </a:rPr>
              <a:t>ECOBASE</a:t>
            </a:r>
            <a:r>
              <a:rPr lang="el-GR" sz="800" dirty="0">
                <a:solidFill>
                  <a:srgbClr val="21217A"/>
                </a:solidFill>
                <a:latin typeface="Arial"/>
                <a:cs typeface="Arial"/>
              </a:rPr>
              <a:t>. </a:t>
            </a:r>
          </a:p>
          <a:p>
            <a:pPr algn="l"/>
            <a:endParaRPr lang="el-GR" dirty="0"/>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17</a:t>
            </a:fld>
            <a:endParaRPr lang="el-GR"/>
          </a:p>
        </p:txBody>
      </p:sp>
    </p:spTree>
    <p:extLst>
      <p:ext uri="{BB962C8B-B14F-4D97-AF65-F5344CB8AC3E}">
        <p14:creationId xmlns:p14="http://schemas.microsoft.com/office/powerpoint/2010/main" val="181163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BDF76-0795-EED0-F86B-0E8DB6F6C124}"/>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C2EBBE36-72BF-84EF-D193-942655AC14DB}"/>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713357E7-71D4-C4EF-12BB-2CB1B51DEB62}"/>
              </a:ext>
            </a:extLst>
          </p:cNvPr>
          <p:cNvSpPr>
            <a:spLocks noGrp="1"/>
          </p:cNvSpPr>
          <p:nvPr>
            <p:ph type="body" idx="1"/>
          </p:nvPr>
        </p:nvSpPr>
        <p:spPr/>
        <p:txBody>
          <a:bodyPr/>
          <a:lstStyle/>
          <a:p>
            <a:r>
              <a:rPr lang="el-GR" dirty="0"/>
              <a:t>Επόμενο βήμα η διοργάνωση της σημερινής και αυριανής εκδήλωσης, με στόχο την ενίσχυση των γνώσεων και δεξιοτήτων των αγροτών και των ενδιαφερόμενων φορέων. Στόχος είναι η γνώση να μετατραπεί σε πρακτική εφαρμογή από τους ίδιους τους χρήστες του εδάφους. Εδώ βλέπουμε και τις τέσσερις θεωρητικές ενότητες που θα ακολουθήσουν στη σημερινή μας εκδήλωση, καθώς και τη στόχευση της αυριανής συνάντησης, με πρακτικές ασκήσεις και δραστηριότητες </a:t>
            </a:r>
            <a:r>
              <a:rPr lang="el-GR"/>
              <a:t>εκπαίδευσης πεδίου. </a:t>
            </a:r>
            <a:endParaRPr lang="el-GR" dirty="0"/>
          </a:p>
        </p:txBody>
      </p:sp>
      <p:sp>
        <p:nvSpPr>
          <p:cNvPr id="4" name="Θέση αριθμού διαφάνειας 3">
            <a:extLst>
              <a:ext uri="{FF2B5EF4-FFF2-40B4-BE49-F238E27FC236}">
                <a16:creationId xmlns:a16="http://schemas.microsoft.com/office/drawing/2014/main" id="{5CC77EBE-00A1-B65A-0AB3-2E0D25329CC2}"/>
              </a:ext>
            </a:extLst>
          </p:cNvPr>
          <p:cNvSpPr>
            <a:spLocks noGrp="1"/>
          </p:cNvSpPr>
          <p:nvPr>
            <p:ph type="sldNum" sz="quarter" idx="5"/>
          </p:nvPr>
        </p:nvSpPr>
        <p:spPr/>
        <p:txBody>
          <a:bodyPr/>
          <a:lstStyle/>
          <a:p>
            <a:fld id="{276231E4-C165-47E7-8059-B3374D21F4EF}" type="slidenum">
              <a:rPr lang="el-GR" smtClean="0"/>
              <a:t>18</a:t>
            </a:fld>
            <a:endParaRPr lang="el-GR"/>
          </a:p>
        </p:txBody>
      </p:sp>
    </p:spTree>
    <p:extLst>
      <p:ext uri="{BB962C8B-B14F-4D97-AF65-F5344CB8AC3E}">
        <p14:creationId xmlns:p14="http://schemas.microsoft.com/office/powerpoint/2010/main" val="30809019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BF733-BB0F-B849-60A2-90CA15D7A982}"/>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29AC86D-8B25-C6B1-35D7-C6E2CF4EAA2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17B377DE-1114-FC95-626A-E5A5E6C832A1}"/>
              </a:ext>
            </a:extLst>
          </p:cNvPr>
          <p:cNvSpPr>
            <a:spLocks noGrp="1"/>
          </p:cNvSpPr>
          <p:nvPr>
            <p:ph type="body" idx="1"/>
          </p:nvPr>
        </p:nvSpPr>
        <p:spPr/>
        <p:txBody>
          <a:bodyPr/>
          <a:lstStyle/>
          <a:p>
            <a:r>
              <a:rPr lang="el-GR" dirty="0"/>
              <a:t>Σημαντικό μέρος του έργου αποτελεί και η ενημέρωση των ενδιαφερόμενων φορέων και του κοινού για τα νέα του έργου. Το Επιμελητήριο αξιοποιεί όλα τα διαθέσιμα κανάλια επικοινωνίας, όπως την ιστοσελίδα, τα </a:t>
            </a:r>
            <a:r>
              <a:rPr lang="el-GR" dirty="0" err="1"/>
              <a:t>newsletters</a:t>
            </a:r>
            <a:r>
              <a:rPr lang="el-GR" dirty="0"/>
              <a:t>, τα δελτία τύπου και τα κοινωνικά δίκτυα, ώστε τα αποτελέσματα και οι δράσεις του ECOBASE να φτάσουν στους χρήστες και την τοπική κοινωνία. </a:t>
            </a:r>
          </a:p>
        </p:txBody>
      </p:sp>
      <p:sp>
        <p:nvSpPr>
          <p:cNvPr id="4" name="Θέση αριθμού διαφάνειας 3">
            <a:extLst>
              <a:ext uri="{FF2B5EF4-FFF2-40B4-BE49-F238E27FC236}">
                <a16:creationId xmlns:a16="http://schemas.microsoft.com/office/drawing/2014/main" id="{C49523C4-913A-9675-CA45-DC971F30531F}"/>
              </a:ext>
            </a:extLst>
          </p:cNvPr>
          <p:cNvSpPr>
            <a:spLocks noGrp="1"/>
          </p:cNvSpPr>
          <p:nvPr>
            <p:ph type="sldNum" sz="quarter" idx="5"/>
          </p:nvPr>
        </p:nvSpPr>
        <p:spPr/>
        <p:txBody>
          <a:bodyPr/>
          <a:lstStyle/>
          <a:p>
            <a:fld id="{276231E4-C165-47E7-8059-B3374D21F4EF}" type="slidenum">
              <a:rPr lang="el-GR" smtClean="0"/>
              <a:t>19</a:t>
            </a:fld>
            <a:endParaRPr lang="el-GR"/>
          </a:p>
        </p:txBody>
      </p:sp>
    </p:spTree>
    <p:extLst>
      <p:ext uri="{BB962C8B-B14F-4D97-AF65-F5344CB8AC3E}">
        <p14:creationId xmlns:p14="http://schemas.microsoft.com/office/powerpoint/2010/main" val="1731402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C4B68-6268-F498-7A8A-085B4F9BBB2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1A53113-A862-5203-BCCD-BBC39EE63EBC}"/>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69E90207-334F-0AD0-0298-6717FBAB8825}"/>
              </a:ext>
            </a:extLst>
          </p:cNvPr>
          <p:cNvSpPr>
            <a:spLocks noGrp="1"/>
          </p:cNvSpPr>
          <p:nvPr>
            <p:ph type="body" idx="1"/>
          </p:nvPr>
        </p:nvSpPr>
        <p:spPr/>
        <p:txBody>
          <a:bodyPr/>
          <a:lstStyle/>
          <a:p>
            <a:pPr marL="6350" marR="2540" indent="0" algn="just">
              <a:lnSpc>
                <a:spcPct val="116700"/>
              </a:lnSpc>
              <a:spcBef>
                <a:spcPts val="50"/>
              </a:spcBef>
              <a:buClr>
                <a:srgbClr val="9AC43E"/>
              </a:buClr>
              <a:buFont typeface="Wingdings" panose="05000000000000000000" pitchFamily="2" charset="2"/>
              <a:buNone/>
            </a:pPr>
            <a:r>
              <a:rPr lang="el-GR" dirty="0"/>
              <a:t>Κλείνοντας λοιπόν, θα θέλαμε να κάνουμε μια σύντομη αναφορά στις επόμενες δράσεις μας, μεταξύ των οποίων 1 εργαστήριο για τα εργαλεία που αναπτύσσει το έργο, 1 εκδήλωση για την παρουσίαση των αποτελεσμάτων της πιλοτικής μας δράσης, η Στρατηγική για τη διαχείριση της υγείας του εδάφους σε επίπεδο έργου, </a:t>
            </a:r>
            <a:r>
              <a:rPr lang="el-GR" sz="1200" dirty="0">
                <a:solidFill>
                  <a:srgbClr val="21217A"/>
                </a:solidFill>
                <a:latin typeface="Arial"/>
                <a:cs typeface="Arial"/>
              </a:rPr>
              <a:t> η οργάνωση μικρών δράσεων και πρακτικών εργαστηρίων , και φυσικά η διάχυση της πληροφορίας με κατάλληλο υλικό και ενέργειες.</a:t>
            </a:r>
            <a:endParaRPr lang="el-GR" dirty="0"/>
          </a:p>
        </p:txBody>
      </p:sp>
      <p:sp>
        <p:nvSpPr>
          <p:cNvPr id="4" name="Θέση αριθμού διαφάνειας 3">
            <a:extLst>
              <a:ext uri="{FF2B5EF4-FFF2-40B4-BE49-F238E27FC236}">
                <a16:creationId xmlns:a16="http://schemas.microsoft.com/office/drawing/2014/main" id="{313D5959-0F29-CB80-4C66-D47CCA042DB2}"/>
              </a:ext>
            </a:extLst>
          </p:cNvPr>
          <p:cNvSpPr>
            <a:spLocks noGrp="1"/>
          </p:cNvSpPr>
          <p:nvPr>
            <p:ph type="sldNum" sz="quarter" idx="5"/>
          </p:nvPr>
        </p:nvSpPr>
        <p:spPr/>
        <p:txBody>
          <a:bodyPr/>
          <a:lstStyle/>
          <a:p>
            <a:fld id="{276231E4-C165-47E7-8059-B3374D21F4EF}" type="slidenum">
              <a:rPr lang="el-GR" smtClean="0"/>
              <a:t>20</a:t>
            </a:fld>
            <a:endParaRPr lang="el-GR"/>
          </a:p>
        </p:txBody>
      </p:sp>
    </p:spTree>
    <p:extLst>
      <p:ext uri="{BB962C8B-B14F-4D97-AF65-F5344CB8AC3E}">
        <p14:creationId xmlns:p14="http://schemas.microsoft.com/office/powerpoint/2010/main" val="932057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75638-5FFC-A389-2B81-4D7E8129A698}"/>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56690FC-7D07-B130-349C-7EAEB3032EC7}"/>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4996C910-409E-ADFE-AC0C-37EB4A5571FC}"/>
              </a:ext>
            </a:extLst>
          </p:cNvPr>
          <p:cNvSpPr>
            <a:spLocks noGrp="1"/>
          </p:cNvSpPr>
          <p:nvPr>
            <p:ph type="body" idx="1"/>
          </p:nvPr>
        </p:nvSpPr>
        <p:spPr/>
        <p:txBody>
          <a:bodyPr/>
          <a:lstStyle/>
          <a:p>
            <a:r>
              <a:rPr lang="el-GR" dirty="0"/>
              <a:t>Το έδαφος αποτελεί έναν κρίσιμο φυσικό πόρο, όχι μόνο για την αγροτική παραγωγή, αλλά και για τη διατήρηση της βιοποικιλότητας, τη συγκράτηση άνθρακα, τη διαχείριση του νερού και τη γενικότερη περιβαλλοντική ισορροπία.</a:t>
            </a:r>
          </a:p>
          <a:p>
            <a:r>
              <a:rPr lang="el-GR" dirty="0"/>
              <a:t>Η υποβάθμιση του εδάφους αποτελεί σήμερα μια σημαντική πρόκληση, καθώς επηρεάζει τόσο την παραγωγικότητα όσο και την ανθεκτικότητα των γεωργικών συστημάτων. Το ECOBASE έρχεται να συμβάλει με κοινές μεθοδολογίες, εργαλεία παρακολούθησης και δράσεις εκπαίδευσης.</a:t>
            </a:r>
          </a:p>
          <a:p>
            <a:endParaRPr lang="el-GR" dirty="0"/>
          </a:p>
        </p:txBody>
      </p:sp>
      <p:sp>
        <p:nvSpPr>
          <p:cNvPr id="4" name="Θέση αριθμού διαφάνειας 3">
            <a:extLst>
              <a:ext uri="{FF2B5EF4-FFF2-40B4-BE49-F238E27FC236}">
                <a16:creationId xmlns:a16="http://schemas.microsoft.com/office/drawing/2014/main" id="{0EC38148-E657-C493-F10D-2FC762F78E23}"/>
              </a:ext>
            </a:extLst>
          </p:cNvPr>
          <p:cNvSpPr>
            <a:spLocks noGrp="1"/>
          </p:cNvSpPr>
          <p:nvPr>
            <p:ph type="sldNum" sz="quarter" idx="5"/>
          </p:nvPr>
        </p:nvSpPr>
        <p:spPr/>
        <p:txBody>
          <a:bodyPr/>
          <a:lstStyle/>
          <a:p>
            <a:fld id="{276231E4-C165-47E7-8059-B3374D21F4EF}" type="slidenum">
              <a:rPr lang="el-GR" smtClean="0"/>
              <a:t>3</a:t>
            </a:fld>
            <a:endParaRPr lang="el-GR"/>
          </a:p>
        </p:txBody>
      </p:sp>
    </p:spTree>
    <p:extLst>
      <p:ext uri="{BB962C8B-B14F-4D97-AF65-F5344CB8AC3E}">
        <p14:creationId xmlns:p14="http://schemas.microsoft.com/office/powerpoint/2010/main" val="2617549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r>
              <a:rPr lang="el-GR" dirty="0"/>
              <a:t>Κλείνοντας, σας καλούμε να ακολουθείτε το έργο και μέσα από τα επίσημα κανάλια επικοινωνίας του (ιστοσελίδα, </a:t>
            </a:r>
            <a:r>
              <a:rPr lang="en-US" dirty="0" err="1"/>
              <a:t>facebook</a:t>
            </a:r>
            <a:r>
              <a:rPr lang="el-GR" dirty="0"/>
              <a:t> και </a:t>
            </a:r>
            <a:r>
              <a:rPr lang="en-US" dirty="0" err="1"/>
              <a:t>linkedin</a:t>
            </a:r>
            <a:r>
              <a:rPr lang="en-US" dirty="0"/>
              <a:t>)</a:t>
            </a:r>
            <a:r>
              <a:rPr lang="el-GR" dirty="0"/>
              <a:t> όπου πέρα από τις τοπικές δράσεις, θα μπορείτε να ενημερώνεστε και για τις ενέργειες όλων των άλλων εταίρων. </a:t>
            </a:r>
          </a:p>
        </p:txBody>
      </p:sp>
      <p:sp>
        <p:nvSpPr>
          <p:cNvPr id="4" name="Θέση αριθμού διαφάνειας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7BF122-4FD3-4BFD-A61A-3EFEDE72072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42018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76231E4-C165-47E7-8059-B3374D21F4EF}" type="slidenum">
              <a:rPr lang="el-GR" smtClean="0"/>
              <a:t>22</a:t>
            </a:fld>
            <a:endParaRPr lang="el-GR"/>
          </a:p>
        </p:txBody>
      </p:sp>
    </p:spTree>
    <p:extLst>
      <p:ext uri="{BB962C8B-B14F-4D97-AF65-F5344CB8AC3E}">
        <p14:creationId xmlns:p14="http://schemas.microsoft.com/office/powerpoint/2010/main" val="2302517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083B-8F17-3C54-0FCF-AD183AFF52D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A78BD93-9CBD-A1A5-28D2-236872F5D218}"/>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B16F67DA-91CD-CC76-2930-21C40BF10C87}"/>
              </a:ext>
            </a:extLst>
          </p:cNvPr>
          <p:cNvSpPr>
            <a:spLocks noGrp="1"/>
          </p:cNvSpPr>
          <p:nvPr>
            <p:ph type="body" idx="1"/>
          </p:nvPr>
        </p:nvSpPr>
        <p:spPr/>
        <p:txBody>
          <a:bodyPr/>
          <a:lstStyle/>
          <a:p>
            <a:r>
              <a:rPr lang="en-US" sz="600" dirty="0"/>
              <a:t>To </a:t>
            </a:r>
            <a:r>
              <a:rPr lang="el-GR" sz="600" dirty="0"/>
              <a:t>έργο υλοποιείται στην περιοχή Αδριατικής-Ιονίου, με τη συμμετοχή 10 εταίρων από 7 χώρες. Έχει διάρκεια 36 μήνες, με ορίζοντα ολοκλήρωσης τον Αύγουστο του 2027, και συνολικό προϋπολογισμό περίπου 1,4 εκατομμύρια ευρώ.</a:t>
            </a:r>
          </a:p>
        </p:txBody>
      </p:sp>
      <p:sp>
        <p:nvSpPr>
          <p:cNvPr id="4" name="Θέση αριθμού διαφάνειας 3">
            <a:extLst>
              <a:ext uri="{FF2B5EF4-FFF2-40B4-BE49-F238E27FC236}">
                <a16:creationId xmlns:a16="http://schemas.microsoft.com/office/drawing/2014/main" id="{D4592089-44B3-6E35-2E99-59B0153C42F1}"/>
              </a:ext>
            </a:extLst>
          </p:cNvPr>
          <p:cNvSpPr>
            <a:spLocks noGrp="1"/>
          </p:cNvSpPr>
          <p:nvPr>
            <p:ph type="sldNum" sz="quarter" idx="5"/>
          </p:nvPr>
        </p:nvSpPr>
        <p:spPr/>
        <p:txBody>
          <a:bodyPr/>
          <a:lstStyle/>
          <a:p>
            <a:fld id="{276231E4-C165-47E7-8059-B3374D21F4EF}" type="slidenum">
              <a:rPr lang="el-GR" smtClean="0"/>
              <a:t>4</a:t>
            </a:fld>
            <a:endParaRPr lang="el-GR"/>
          </a:p>
        </p:txBody>
      </p:sp>
    </p:spTree>
    <p:extLst>
      <p:ext uri="{BB962C8B-B14F-4D97-AF65-F5344CB8AC3E}">
        <p14:creationId xmlns:p14="http://schemas.microsoft.com/office/powerpoint/2010/main" val="3695738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18206-BD5C-BFF3-41FD-0CD3369366E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3E4B1372-F568-D76A-1DB0-BFAF4F5DC850}"/>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F15FDF9B-A507-8DD1-CE19-F24B8A92A3FC}"/>
              </a:ext>
            </a:extLst>
          </p:cNvPr>
          <p:cNvSpPr>
            <a:spLocks noGrp="1"/>
          </p:cNvSpPr>
          <p:nvPr>
            <p:ph type="body" idx="1"/>
          </p:nvPr>
        </p:nvSpPr>
        <p:spPr/>
        <p:txBody>
          <a:bodyPr/>
          <a:lstStyle/>
          <a:p>
            <a:r>
              <a:rPr lang="el-GR" dirty="0"/>
              <a:t>Στο έργο συμμετέχουν πανεπιστήμια, δημόσιοι φορείς, επιμελητήρια και οργανισμοί αγροτικής ανάπτυξης από την περιοχή ADRION. Επικεφαλής εταίρος είναι το Πανεπιστήμιο Πατρών, ενώ την προσπάθεια στηρίζουν και τρεις επιπλέον φορείς από την Περιφέρειά μας.</a:t>
            </a:r>
          </a:p>
        </p:txBody>
      </p:sp>
      <p:sp>
        <p:nvSpPr>
          <p:cNvPr id="4" name="Θέση αριθμού διαφάνειας 3">
            <a:extLst>
              <a:ext uri="{FF2B5EF4-FFF2-40B4-BE49-F238E27FC236}">
                <a16:creationId xmlns:a16="http://schemas.microsoft.com/office/drawing/2014/main" id="{5F3C0953-3F5C-087A-A669-2320E864F979}"/>
              </a:ext>
            </a:extLst>
          </p:cNvPr>
          <p:cNvSpPr>
            <a:spLocks noGrp="1"/>
          </p:cNvSpPr>
          <p:nvPr>
            <p:ph type="sldNum" sz="quarter" idx="5"/>
          </p:nvPr>
        </p:nvSpPr>
        <p:spPr/>
        <p:txBody>
          <a:bodyPr/>
          <a:lstStyle/>
          <a:p>
            <a:fld id="{276231E4-C165-47E7-8059-B3374D21F4EF}" type="slidenum">
              <a:rPr lang="el-GR" smtClean="0"/>
              <a:t>5</a:t>
            </a:fld>
            <a:endParaRPr lang="el-GR"/>
          </a:p>
        </p:txBody>
      </p:sp>
    </p:spTree>
    <p:extLst>
      <p:ext uri="{BB962C8B-B14F-4D97-AF65-F5344CB8AC3E}">
        <p14:creationId xmlns:p14="http://schemas.microsoft.com/office/powerpoint/2010/main" val="3100482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149C1-B5F6-BFF3-319E-B68369C742E6}"/>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20AAAD7D-5ECB-AAC9-14A8-688E69180ABC}"/>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A71FDAEC-AA36-0852-2C99-3342065CA980}"/>
              </a:ext>
            </a:extLst>
          </p:cNvPr>
          <p:cNvSpPr>
            <a:spLocks noGrp="1"/>
          </p:cNvSpPr>
          <p:nvPr>
            <p:ph type="body" idx="1"/>
          </p:nvPr>
        </p:nvSpPr>
        <p:spPr/>
        <p:txBody>
          <a:bodyPr/>
          <a:lstStyle/>
          <a:p>
            <a:r>
              <a:rPr lang="el-GR" dirty="0"/>
              <a:t>Το έργο ECOBASE, πέρα από τις οριζόντιες δράσεις επικοινωνίας και διαχείρισης, οργανώνεται σε τρία βασικά Τεχνικά Πακέτα Εργασίας, τα οποία ακολουθούν μια λογική από τον σχεδιασμό, στην εφαρμογή και τελικά στην αξιοποίηση των αποτελεσμάτων.  Το πρώτο Πακέτο Εργασίας, αφορά τη δημιουργία του διακρατικού πλαισίου δράσης για τη διαχείριση της υγείας του εδάφους. Εστιάζει στην κατανόηση των προκλήσεων, στην ανάπτυξη κοινών στρατηγικών και στη δημιουργία ενός πλαισίου παρακολούθησης. Το δεύτερο Πακέτο Εργασίας, είναι το πιο πρακτικό κομμάτι του έργου. Περιλαμβάνει την ανάπτυξη ψηφιακών εργαλείων, μεθοδολογιών αξιολόγησης, συλλογή δεδομένων και την εφαρμογή πιλοτικών δράσεων στην πράξη. Τέλος, το ΠΕ3 αφορά την αξιοποίηση και διάχυση των αποτελεσμάτων, μέσα από τη δημιουργία δικτύων συνεργασίας, την ανταλλαγή γνώσης και την ανάπτυξη στρατηγικών για τη μακροπρόθεσμη διαχείριση της υγείας του εδάφους. Με απλά λόγια, το έργο ακολουθεί τη διαδρομή: </a:t>
            </a:r>
            <a:r>
              <a:rPr lang="el-GR" b="1" dirty="0"/>
              <a:t>κατανοούμε το πρόβλημα → αναπτύσσουμε εργαλεία και εφαρμόζουμε λύσεις → μεταφέρουμε τη γνώση και δημιουργούμε συνεργασίες.</a:t>
            </a:r>
            <a:endParaRPr lang="el-GR" dirty="0"/>
          </a:p>
        </p:txBody>
      </p:sp>
      <p:sp>
        <p:nvSpPr>
          <p:cNvPr id="4" name="Θέση αριθμού διαφάνειας 3">
            <a:extLst>
              <a:ext uri="{FF2B5EF4-FFF2-40B4-BE49-F238E27FC236}">
                <a16:creationId xmlns:a16="http://schemas.microsoft.com/office/drawing/2014/main" id="{14F464C4-ACFF-47E8-EDC6-FA015A34A499}"/>
              </a:ext>
            </a:extLst>
          </p:cNvPr>
          <p:cNvSpPr>
            <a:spLocks noGrp="1"/>
          </p:cNvSpPr>
          <p:nvPr>
            <p:ph type="sldNum" sz="quarter" idx="5"/>
          </p:nvPr>
        </p:nvSpPr>
        <p:spPr/>
        <p:txBody>
          <a:bodyPr/>
          <a:lstStyle/>
          <a:p>
            <a:fld id="{276231E4-C165-47E7-8059-B3374D21F4EF}" type="slidenum">
              <a:rPr lang="el-GR" smtClean="0"/>
              <a:t>6</a:t>
            </a:fld>
            <a:endParaRPr lang="el-GR"/>
          </a:p>
        </p:txBody>
      </p:sp>
    </p:spTree>
    <p:extLst>
      <p:ext uri="{BB962C8B-B14F-4D97-AF65-F5344CB8AC3E}">
        <p14:creationId xmlns:p14="http://schemas.microsoft.com/office/powerpoint/2010/main" val="3028659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95A52-8ED3-9BAE-D134-6D3DA9A6289E}"/>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170363F4-FF05-BDF0-D41D-14C243944319}"/>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78709335-B491-5221-A8DA-FC81BFC81494}"/>
              </a:ext>
            </a:extLst>
          </p:cNvPr>
          <p:cNvSpPr>
            <a:spLocks noGrp="1"/>
          </p:cNvSpPr>
          <p:nvPr>
            <p:ph type="body" idx="1"/>
          </p:nvPr>
        </p:nvSpPr>
        <p:spPr/>
        <p:txBody>
          <a:bodyPr/>
          <a:lstStyle/>
          <a:p>
            <a:r>
              <a:rPr lang="el-GR" dirty="0"/>
              <a:t>Ένα από τα σημαντικότερα αποτελέσματα του ECOBASE είναι η ανάπτυξη ψηφιακών εργαλείων που θα βοηθήσουν στην καλύτερη κατανόηση και διαχείριση της υγείας του εδάφους. Τα εργαλεία αυτά συνδυάζουν διαφορετικές πηγές δεδομένων, όπως εδαφικά και μετεωρολογικά δεδομένα, δεδομένα χρήσης γης και ιστορικές πληροφορίες. Μέσω της παρακολούθησης σε πραγματικό χρόνο και συστημάτων έγκαιρης προειδοποίησης, μπορούν να εντοπίζονται πιθανοί κίνδυνοι όπως η υποβάθμιση του εδάφους, η διάβρωση και το υδατικό στρες. Στόχος είναι η καλύτερη λήψη αποφάσεων από αγρότες και φορείς, ώστε να εφαρμόζονται πιο αποτελεσματικές και βιώσιμες πρακτικές διαχείρισης.</a:t>
            </a:r>
          </a:p>
        </p:txBody>
      </p:sp>
      <p:sp>
        <p:nvSpPr>
          <p:cNvPr id="4" name="Θέση αριθμού διαφάνειας 3">
            <a:extLst>
              <a:ext uri="{FF2B5EF4-FFF2-40B4-BE49-F238E27FC236}">
                <a16:creationId xmlns:a16="http://schemas.microsoft.com/office/drawing/2014/main" id="{2E0E6E98-8862-5000-CF15-B6075EE5DFB9}"/>
              </a:ext>
            </a:extLst>
          </p:cNvPr>
          <p:cNvSpPr>
            <a:spLocks noGrp="1"/>
          </p:cNvSpPr>
          <p:nvPr>
            <p:ph type="sldNum" sz="quarter" idx="5"/>
          </p:nvPr>
        </p:nvSpPr>
        <p:spPr/>
        <p:txBody>
          <a:bodyPr/>
          <a:lstStyle/>
          <a:p>
            <a:fld id="{276231E4-C165-47E7-8059-B3374D21F4EF}" type="slidenum">
              <a:rPr lang="el-GR" smtClean="0"/>
              <a:t>7</a:t>
            </a:fld>
            <a:endParaRPr lang="el-GR"/>
          </a:p>
        </p:txBody>
      </p:sp>
    </p:spTree>
    <p:extLst>
      <p:ext uri="{BB962C8B-B14F-4D97-AF65-F5344CB8AC3E}">
        <p14:creationId xmlns:p14="http://schemas.microsoft.com/office/powerpoint/2010/main" val="4049778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CD035-F761-01B0-2F73-E6C28D5A7BDE}"/>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644B3F8E-9870-E774-F304-A298CC22CC43}"/>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8F1547C6-45AB-89C4-08FC-78F6632FE844}"/>
              </a:ext>
            </a:extLst>
          </p:cNvPr>
          <p:cNvSpPr>
            <a:spLocks noGrp="1"/>
          </p:cNvSpPr>
          <p:nvPr>
            <p:ph type="body" idx="1"/>
          </p:nvPr>
        </p:nvSpPr>
        <p:spPr/>
        <p:txBody>
          <a:bodyPr/>
          <a:lstStyle/>
          <a:p>
            <a:r>
              <a:rPr lang="el-GR" dirty="0"/>
              <a:t>Εδώ βλέπουμε ενδεικτικά στιγμιότυπα από τα εργαλεία που αναπτύσσονται στο πλαίσιο του έργου ECOBASE από το Πανεπιστήμιο Πατρών, τα οποία θα έχουμε όλοι τη δυνατότητα να γνωρίσουμε περισσότερο σε ειδική ανοικτή εκδήλωση – εργαστήριο που θα οργανώσουμε το επόμενο διάστημα. </a:t>
            </a:r>
          </a:p>
        </p:txBody>
      </p:sp>
      <p:sp>
        <p:nvSpPr>
          <p:cNvPr id="4" name="Θέση αριθμού διαφάνειας 3">
            <a:extLst>
              <a:ext uri="{FF2B5EF4-FFF2-40B4-BE49-F238E27FC236}">
                <a16:creationId xmlns:a16="http://schemas.microsoft.com/office/drawing/2014/main" id="{25D697B5-3C8C-C202-8442-618C33AC3075}"/>
              </a:ext>
            </a:extLst>
          </p:cNvPr>
          <p:cNvSpPr>
            <a:spLocks noGrp="1"/>
          </p:cNvSpPr>
          <p:nvPr>
            <p:ph type="sldNum" sz="quarter" idx="5"/>
          </p:nvPr>
        </p:nvSpPr>
        <p:spPr/>
        <p:txBody>
          <a:bodyPr/>
          <a:lstStyle/>
          <a:p>
            <a:fld id="{276231E4-C165-47E7-8059-B3374D21F4EF}" type="slidenum">
              <a:rPr lang="el-GR" smtClean="0"/>
              <a:t>8</a:t>
            </a:fld>
            <a:endParaRPr lang="el-GR"/>
          </a:p>
        </p:txBody>
      </p:sp>
    </p:spTree>
    <p:extLst>
      <p:ext uri="{BB962C8B-B14F-4D97-AF65-F5344CB8AC3E}">
        <p14:creationId xmlns:p14="http://schemas.microsoft.com/office/powerpoint/2010/main" val="15403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539BC-B371-E3E2-038C-61742F91343D}"/>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6FBD45ED-6773-5A69-9583-610CFFD0F1B9}"/>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520A658F-4256-BBF6-D09C-636E44E3ACD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l-GR" sz="800" dirty="0">
                <a:solidFill>
                  <a:srgbClr val="21217A"/>
                </a:solidFill>
                <a:latin typeface="Arial"/>
                <a:cs typeface="Arial"/>
              </a:rPr>
              <a:t>Η αντιμετώπιση του ζητήματος της υποβάθμισης του εδάφους, αποτελεί αιτία ανησυχίας διότι </a:t>
            </a:r>
            <a:r>
              <a:rPr lang="el-GR" sz="800" b="1" dirty="0">
                <a:solidFill>
                  <a:srgbClr val="21217A"/>
                </a:solidFill>
                <a:latin typeface="Arial"/>
                <a:cs typeface="Arial"/>
              </a:rPr>
              <a:t>επηρεάζει αλυσιδωτά το περιβάλλον</a:t>
            </a:r>
            <a:r>
              <a:rPr lang="el-GR" sz="800" dirty="0">
                <a:solidFill>
                  <a:srgbClr val="21217A"/>
                </a:solidFill>
                <a:latin typeface="Arial"/>
                <a:cs typeface="Arial"/>
              </a:rPr>
              <a:t>, το </a:t>
            </a:r>
            <a:r>
              <a:rPr lang="el-GR" sz="800" b="1" dirty="0">
                <a:solidFill>
                  <a:srgbClr val="21217A"/>
                </a:solidFill>
                <a:latin typeface="Arial"/>
                <a:cs typeface="Arial"/>
              </a:rPr>
              <a:t>επίπεδο διαβίωσης των ανθρώπων</a:t>
            </a:r>
            <a:r>
              <a:rPr lang="el-GR" sz="800" dirty="0">
                <a:solidFill>
                  <a:srgbClr val="21217A"/>
                </a:solidFill>
                <a:latin typeface="Arial"/>
                <a:cs typeface="Arial"/>
              </a:rPr>
              <a:t>, την </a:t>
            </a:r>
            <a:r>
              <a:rPr lang="el-GR" sz="800" b="1" dirty="0">
                <a:solidFill>
                  <a:srgbClr val="21217A"/>
                </a:solidFill>
                <a:latin typeface="Arial"/>
                <a:cs typeface="Arial"/>
              </a:rPr>
              <a:t>κοινωνική δομή </a:t>
            </a:r>
            <a:r>
              <a:rPr lang="el-GR" sz="800" dirty="0">
                <a:solidFill>
                  <a:srgbClr val="21217A"/>
                </a:solidFill>
                <a:latin typeface="Arial"/>
                <a:cs typeface="Arial"/>
              </a:rPr>
              <a:t>και αδιαμφισβήτητα την </a:t>
            </a:r>
            <a:r>
              <a:rPr lang="el-GR" sz="800" b="1" dirty="0">
                <a:solidFill>
                  <a:srgbClr val="21217A"/>
                </a:solidFill>
                <a:latin typeface="Arial"/>
                <a:cs typeface="Arial"/>
              </a:rPr>
              <a:t>ΟΙΚΟΝΟΜΙΑ </a:t>
            </a:r>
            <a:r>
              <a:rPr lang="el-GR" sz="800" dirty="0">
                <a:solidFill>
                  <a:srgbClr val="21217A"/>
                </a:solidFill>
                <a:latin typeface="Arial"/>
                <a:cs typeface="Arial"/>
              </a:rPr>
              <a:t>και την </a:t>
            </a:r>
            <a:r>
              <a:rPr lang="el-GR" sz="800" b="1" dirty="0">
                <a:solidFill>
                  <a:srgbClr val="21217A"/>
                </a:solidFill>
                <a:latin typeface="Arial"/>
                <a:cs typeface="Arial"/>
              </a:rPr>
              <a:t>ΕΠΙΧΕΙΡΗΜΑΤΙΚΟΤΗΤΑ</a:t>
            </a:r>
            <a:r>
              <a:rPr lang="el-GR" sz="800" dirty="0">
                <a:solidFill>
                  <a:srgbClr val="21217A"/>
                </a:solidFill>
                <a:latin typeface="Arial"/>
                <a:cs typeface="Arial"/>
              </a:rPr>
              <a:t>. </a:t>
            </a:r>
            <a:r>
              <a:rPr lang="el-GR" sz="700" dirty="0"/>
              <a:t>Το Επιμελητήριό μας στο πλαίσιο αυτό συμμετέχει στο έργο ECOBASE με ενεργό ρόλο στην υλοποίηση όλων των δράσεων, με ιδιαίτερη ευθύνη στο Πακέτο Εργασίας 3. Συγκεκριμένα, είναι υπεύθυνος εταίρος για τη συλλογή των αποτελεσμάτων του έργου και την ανάπτυξη της στρατηγικής διαχείρισης της υγείας του εδάφους. </a:t>
            </a:r>
            <a:endParaRPr lang="el-GR" sz="800" dirty="0">
              <a:solidFill>
                <a:srgbClr val="21217A"/>
              </a:solidFill>
              <a:latin typeface="Arial"/>
              <a:cs typeface="Arial"/>
            </a:endParaRPr>
          </a:p>
          <a:p>
            <a:endParaRPr lang="el-GR" dirty="0"/>
          </a:p>
        </p:txBody>
      </p:sp>
      <p:sp>
        <p:nvSpPr>
          <p:cNvPr id="4" name="Θέση αριθμού διαφάνειας 3">
            <a:extLst>
              <a:ext uri="{FF2B5EF4-FFF2-40B4-BE49-F238E27FC236}">
                <a16:creationId xmlns:a16="http://schemas.microsoft.com/office/drawing/2014/main" id="{93E1D0BB-6F18-BAB6-29C1-B2F0D47267C9}"/>
              </a:ext>
            </a:extLst>
          </p:cNvPr>
          <p:cNvSpPr>
            <a:spLocks noGrp="1"/>
          </p:cNvSpPr>
          <p:nvPr>
            <p:ph type="sldNum" sz="quarter" idx="5"/>
          </p:nvPr>
        </p:nvSpPr>
        <p:spPr/>
        <p:txBody>
          <a:bodyPr/>
          <a:lstStyle/>
          <a:p>
            <a:fld id="{276231E4-C165-47E7-8059-B3374D21F4EF}" type="slidenum">
              <a:rPr lang="el-GR" smtClean="0"/>
              <a:t>9</a:t>
            </a:fld>
            <a:endParaRPr lang="el-GR"/>
          </a:p>
        </p:txBody>
      </p:sp>
    </p:spTree>
    <p:extLst>
      <p:ext uri="{BB962C8B-B14F-4D97-AF65-F5344CB8AC3E}">
        <p14:creationId xmlns:p14="http://schemas.microsoft.com/office/powerpoint/2010/main" val="1073757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2A6CE-1329-9456-E6E6-1BC70CF6DE17}"/>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E8AE0284-A628-85F7-2C28-99EFCAD07ED6}"/>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5AAC590C-7549-D355-51F7-87C54F933B62}"/>
              </a:ext>
            </a:extLst>
          </p:cNvPr>
          <p:cNvSpPr>
            <a:spLocks noGrp="1"/>
          </p:cNvSpPr>
          <p:nvPr>
            <p:ph type="body" idx="1"/>
          </p:nvPr>
        </p:nvSpPr>
        <p:spPr/>
        <p:txBody>
          <a:bodyPr/>
          <a:lstStyle/>
          <a:p>
            <a:r>
              <a:rPr lang="el-GR" dirty="0"/>
              <a:t>Οι δράσεις του Επιμελητηρίου κινούνται σε τέσσερις βασικούς άξονες: συλλογή δεδομένων, εφαρμογή εργαλείων, πιλοτικές δράσεις στην περιοχή και ενεργοποίηση του τοπικού οικοσυστήματος μέσω συνεργασιών και εκπαίδευσης.</a:t>
            </a:r>
          </a:p>
        </p:txBody>
      </p:sp>
      <p:sp>
        <p:nvSpPr>
          <p:cNvPr id="4" name="Θέση αριθμού διαφάνειας 3">
            <a:extLst>
              <a:ext uri="{FF2B5EF4-FFF2-40B4-BE49-F238E27FC236}">
                <a16:creationId xmlns:a16="http://schemas.microsoft.com/office/drawing/2014/main" id="{9B365818-6175-4FFA-D99E-37681745E7F0}"/>
              </a:ext>
            </a:extLst>
          </p:cNvPr>
          <p:cNvSpPr>
            <a:spLocks noGrp="1"/>
          </p:cNvSpPr>
          <p:nvPr>
            <p:ph type="sldNum" sz="quarter" idx="5"/>
          </p:nvPr>
        </p:nvSpPr>
        <p:spPr/>
        <p:txBody>
          <a:bodyPr/>
          <a:lstStyle/>
          <a:p>
            <a:fld id="{276231E4-C165-47E7-8059-B3374D21F4EF}" type="slidenum">
              <a:rPr lang="el-GR" smtClean="0"/>
              <a:t>10</a:t>
            </a:fld>
            <a:endParaRPr lang="el-GR"/>
          </a:p>
        </p:txBody>
      </p:sp>
    </p:spTree>
    <p:extLst>
      <p:ext uri="{BB962C8B-B14F-4D97-AF65-F5344CB8AC3E}">
        <p14:creationId xmlns:p14="http://schemas.microsoft.com/office/powerpoint/2010/main" val="548848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86177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grpSp>
        <p:nvGrpSpPr>
          <p:cNvPr id="5" name="Ομάδα 4">
            <a:extLst>
              <a:ext uri="{FF2B5EF4-FFF2-40B4-BE49-F238E27FC236}">
                <a16:creationId xmlns:a16="http://schemas.microsoft.com/office/drawing/2014/main" id="{4475FADF-4BF3-B070-5D85-737CD4B0A783}"/>
              </a:ext>
            </a:extLst>
          </p:cNvPr>
          <p:cNvGrpSpPr/>
          <p:nvPr userDrawn="1"/>
        </p:nvGrpSpPr>
        <p:grpSpPr>
          <a:xfrm>
            <a:off x="1062" y="4400550"/>
            <a:ext cx="9250239" cy="769442"/>
            <a:chOff x="1062" y="4400550"/>
            <a:chExt cx="9250239" cy="769442"/>
          </a:xfrm>
        </p:grpSpPr>
        <p:sp>
          <p:nvSpPr>
            <p:cNvPr id="6" name="TextBox 5">
              <a:extLst>
                <a:ext uri="{FF2B5EF4-FFF2-40B4-BE49-F238E27FC236}">
                  <a16:creationId xmlns:a16="http://schemas.microsoft.com/office/drawing/2014/main" id="{8D32C8B4-A0FC-7D78-A341-A1B4A1AAEBFA}"/>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7" name="Εικόνα 6">
              <a:extLst>
                <a:ext uri="{FF2B5EF4-FFF2-40B4-BE49-F238E27FC236}">
                  <a16:creationId xmlns:a16="http://schemas.microsoft.com/office/drawing/2014/main" id="{A74DDBFE-0B62-D5A7-AB00-B0F436AB1377}"/>
                </a:ext>
              </a:extLst>
            </p:cNvPr>
            <p:cNvPicPr>
              <a:picLocks noChangeAspect="1"/>
            </p:cNvPicPr>
            <p:nvPr/>
          </p:nvPicPr>
          <p:blipFill>
            <a:blip r:embed="rId2"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8" name="Ορθογώνιο 7">
              <a:extLst>
                <a:ext uri="{FF2B5EF4-FFF2-40B4-BE49-F238E27FC236}">
                  <a16:creationId xmlns:a16="http://schemas.microsoft.com/office/drawing/2014/main" id="{0AD9F5FA-EA56-E065-159D-F6BB5FE87E7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a:extLst>
                <a:ext uri="{FF2B5EF4-FFF2-40B4-BE49-F238E27FC236}">
                  <a16:creationId xmlns:a16="http://schemas.microsoft.com/office/drawing/2014/main" id="{1BA6F5C4-85DB-5AA8-5263-4B145124F176}"/>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Tree>
    <p:extLst>
      <p:ext uri="{BB962C8B-B14F-4D97-AF65-F5344CB8AC3E}">
        <p14:creationId xmlns:p14="http://schemas.microsoft.com/office/powerpoint/2010/main" val="4131576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4B46C8-9BF8-D121-81F9-8BFE77BFD34A}"/>
              </a:ext>
            </a:extLst>
          </p:cNvPr>
          <p:cNvSpPr>
            <a:spLocks noGrp="1"/>
          </p:cNvSpPr>
          <p:nvPr>
            <p:ph type="title"/>
          </p:nvPr>
        </p:nvSpPr>
        <p:spPr>
          <a:xfrm>
            <a:off x="629841" y="273844"/>
            <a:ext cx="7886700" cy="994172"/>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2D63568-CF68-7678-7025-8827EDA89C06}"/>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E8904C2-3793-94F3-AA97-914C53FC2033}"/>
              </a:ext>
            </a:extLst>
          </p:cNvPr>
          <p:cNvSpPr>
            <a:spLocks noGrp="1"/>
          </p:cNvSpPr>
          <p:nvPr>
            <p:ph sz="half" idx="2"/>
          </p:nvPr>
        </p:nvSpPr>
        <p:spPr>
          <a:xfrm>
            <a:off x="629842" y="1878806"/>
            <a:ext cx="3868340" cy="276344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47184C82-4053-E0D5-D5C4-C797D9BDD977}"/>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66BC498-8BD7-271E-F473-7468C4CCDC9E}"/>
              </a:ext>
            </a:extLst>
          </p:cNvPr>
          <p:cNvSpPr>
            <a:spLocks noGrp="1"/>
          </p:cNvSpPr>
          <p:nvPr>
            <p:ph sz="quarter" idx="4"/>
          </p:nvPr>
        </p:nvSpPr>
        <p:spPr>
          <a:xfrm>
            <a:off x="4629150" y="1878806"/>
            <a:ext cx="3887391" cy="276344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E457772-FC33-C3A5-D59B-7391C4163851}"/>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8" name="Θέση υποσέλιδου 7">
            <a:extLst>
              <a:ext uri="{FF2B5EF4-FFF2-40B4-BE49-F238E27FC236}">
                <a16:creationId xmlns:a16="http://schemas.microsoft.com/office/drawing/2014/main" id="{1C172705-DD7E-6676-2B4B-D3B5ABE19458}"/>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2E0F46F2-3548-4B03-F8DE-F80E555582F0}"/>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78240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D4A51E-2710-03E6-5ECB-55F2B9756A7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FB81955-3977-A6F6-C473-680A512CEBA1}"/>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4" name="Θέση υποσέλιδου 3">
            <a:extLst>
              <a:ext uri="{FF2B5EF4-FFF2-40B4-BE49-F238E27FC236}">
                <a16:creationId xmlns:a16="http://schemas.microsoft.com/office/drawing/2014/main" id="{98663DFF-15C7-8E12-5FF7-4B1C195615C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D6448E9-FAFA-C38C-846A-89B029E55040}"/>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3232706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F5EE3E-0772-73F7-84D0-31C9C1F8305A}"/>
              </a:ext>
            </a:extLst>
          </p:cNvPr>
          <p:cNvSpPr>
            <a:spLocks noGrp="1"/>
          </p:cNvSpPr>
          <p:nvPr>
            <p:ph type="title"/>
          </p:nvPr>
        </p:nvSpPr>
        <p:spPr>
          <a:xfrm>
            <a:off x="629841" y="342900"/>
            <a:ext cx="2949178" cy="1200150"/>
          </a:xfrm>
        </p:spPr>
        <p:txBody>
          <a:bodyPr anchor="b"/>
          <a:lstStyle>
            <a:lvl1pPr>
              <a:defRPr sz="24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D97E7AE-7C5D-7C77-E59D-2DA8C9FE339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5D985720-9FB2-4F7E-F363-718F66FCC23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ABC06C0-9295-E46A-C2AA-276AC1CCA759}"/>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6" name="Θέση υποσέλιδου 5">
            <a:extLst>
              <a:ext uri="{FF2B5EF4-FFF2-40B4-BE49-F238E27FC236}">
                <a16:creationId xmlns:a16="http://schemas.microsoft.com/office/drawing/2014/main" id="{4E92D64E-0F3B-4253-4659-EE15DDA6311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55B5923-2CEE-03ED-4078-49875C4AC09C}"/>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1366084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5235FB-F14B-849A-42B6-C48351AED915}"/>
              </a:ext>
            </a:extLst>
          </p:cNvPr>
          <p:cNvSpPr>
            <a:spLocks noGrp="1"/>
          </p:cNvSpPr>
          <p:nvPr>
            <p:ph type="title"/>
          </p:nvPr>
        </p:nvSpPr>
        <p:spPr>
          <a:xfrm>
            <a:off x="629841" y="342900"/>
            <a:ext cx="2949178" cy="1200150"/>
          </a:xfrm>
        </p:spPr>
        <p:txBody>
          <a:bodyPr anchor="b"/>
          <a:lstStyle>
            <a:lvl1pPr>
              <a:defRPr sz="24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54E23B6-BD25-E504-C510-50681FEA87B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a:extLst>
              <a:ext uri="{FF2B5EF4-FFF2-40B4-BE49-F238E27FC236}">
                <a16:creationId xmlns:a16="http://schemas.microsoft.com/office/drawing/2014/main" id="{03E28654-BAD1-C9C3-9394-401702D349C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C4ED7B4-196C-8DA3-AECB-BD3CFD2B26C9}"/>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6" name="Θέση υποσέλιδου 5">
            <a:extLst>
              <a:ext uri="{FF2B5EF4-FFF2-40B4-BE49-F238E27FC236}">
                <a16:creationId xmlns:a16="http://schemas.microsoft.com/office/drawing/2014/main" id="{5B451EC3-8FF9-BFD7-1D6B-8A37E0E3907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4A5C12A-009D-7FA2-FB87-1561E176977B}"/>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440779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AB03D53-BB66-F2EB-5EC1-CE45953C0C1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2E3B1AF-955F-7759-4EA3-98E9A3C4973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073914F-9306-2BA2-50EF-E0971C9062F6}"/>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EEA65A26-A8F5-A648-3E89-FDFCDBEE51A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2D3A8B3-A8A9-BE79-B964-2A87954E2DBC}"/>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2495782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DCD3E26-856F-8206-B853-0206AB52334C}"/>
              </a:ext>
            </a:extLst>
          </p:cNvPr>
          <p:cNvSpPr>
            <a:spLocks noGrp="1"/>
          </p:cNvSpPr>
          <p:nvPr>
            <p:ph type="title" orient="vert"/>
          </p:nvPr>
        </p:nvSpPr>
        <p:spPr>
          <a:xfrm>
            <a:off x="6543675" y="273844"/>
            <a:ext cx="1971675" cy="4358879"/>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C3F976E-A547-AC02-1D81-785FBACC0D9E}"/>
              </a:ext>
            </a:extLst>
          </p:cNvPr>
          <p:cNvSpPr>
            <a:spLocks noGrp="1"/>
          </p:cNvSpPr>
          <p:nvPr>
            <p:ph type="body" orient="vert" idx="1"/>
          </p:nvPr>
        </p:nvSpPr>
        <p:spPr>
          <a:xfrm>
            <a:off x="628650" y="273844"/>
            <a:ext cx="5800725" cy="435887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06BB199-AEFE-2AB7-4CEC-EB01008383AB}"/>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1FD1B34E-5539-262B-EB29-794A4F4A718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569AB07-D9E5-8487-06CF-30BD431C937E}"/>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2373722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6677" y="74854"/>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053223"/>
            <a:ext cx="4872672" cy="215444"/>
          </a:xfrm>
        </p:spPr>
        <p:txBody>
          <a:bodyPr lIns="0" tIns="0" rIns="0" bIns="0"/>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userDrawn="1"/>
        </p:nvSpPr>
        <p:spPr>
          <a:xfrm>
            <a:off x="0" y="4432401"/>
            <a:ext cx="9140952" cy="593113"/>
          </a:xfrm>
          <a:prstGeom prst="rect">
            <a:avLst/>
          </a:prstGeom>
          <a:blipFill>
            <a:blip r:embed="rId2" cstate="print"/>
            <a:stretch>
              <a:fillRect/>
            </a:stretch>
          </a:blipFill>
        </p:spPr>
        <p:txBody>
          <a:bodyPr wrap="square" lIns="0" tIns="0" rIns="0" bIns="0" rtlCol="0"/>
          <a:lstStyle/>
          <a:p>
            <a:endParaRPr sz="450" dirty="0"/>
          </a:p>
        </p:txBody>
      </p:sp>
      <p:sp>
        <p:nvSpPr>
          <p:cNvPr id="2" name="Holder 2"/>
          <p:cNvSpPr>
            <a:spLocks noGrp="1"/>
          </p:cNvSpPr>
          <p:nvPr>
            <p:ph type="title"/>
          </p:nvPr>
        </p:nvSpPr>
        <p:spPr>
          <a:xfrm>
            <a:off x="86677" y="74854"/>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sz="half" idx="2"/>
          </p:nvPr>
        </p:nvSpPr>
        <p:spPr>
          <a:xfrm>
            <a:off x="457200" y="1183005"/>
            <a:ext cx="3977640" cy="430887"/>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4709160" y="1183005"/>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498"/>
          </a:xfrm>
          <a:prstGeom prst="rect">
            <a:avLst/>
          </a:prstGeom>
          <a:blipFill>
            <a:blip r:embed="rId2" cstate="print"/>
            <a:stretch>
              <a:fillRect/>
            </a:stretch>
          </a:blipFill>
        </p:spPr>
        <p:txBody>
          <a:bodyPr wrap="square" lIns="0" tIns="0" rIns="0" bIns="0" rtlCol="0"/>
          <a:lstStyle/>
          <a:p>
            <a:endParaRPr sz="450"/>
          </a:p>
        </p:txBody>
      </p:sp>
      <p:sp>
        <p:nvSpPr>
          <p:cNvPr id="17" name="bk object 17"/>
          <p:cNvSpPr/>
          <p:nvPr/>
        </p:nvSpPr>
        <p:spPr>
          <a:xfrm>
            <a:off x="1748790" y="176784"/>
            <a:ext cx="5358384" cy="4789932"/>
          </a:xfrm>
          <a:prstGeom prst="rect">
            <a:avLst/>
          </a:prstGeom>
          <a:blipFill>
            <a:blip r:embed="rId3" cstate="print"/>
            <a:stretch>
              <a:fillRect/>
            </a:stretch>
          </a:blipFill>
        </p:spPr>
        <p:txBody>
          <a:bodyPr wrap="square" lIns="0" tIns="0" rIns="0" bIns="0" rtlCol="0"/>
          <a:lstStyle/>
          <a:p>
            <a:endParaRPr sz="450"/>
          </a:p>
        </p:txBody>
      </p:sp>
      <p:sp>
        <p:nvSpPr>
          <p:cNvPr id="18" name="bk object 18"/>
          <p:cNvSpPr/>
          <p:nvPr/>
        </p:nvSpPr>
        <p:spPr>
          <a:xfrm>
            <a:off x="4427982" y="4405122"/>
            <a:ext cx="2012442" cy="457200"/>
          </a:xfrm>
          <a:prstGeom prst="rect">
            <a:avLst/>
          </a:prstGeom>
          <a:blipFill>
            <a:blip r:embed="rId4" cstate="print"/>
            <a:stretch>
              <a:fillRect/>
            </a:stretch>
          </a:blipFill>
        </p:spPr>
        <p:txBody>
          <a:bodyPr wrap="square" lIns="0" tIns="0" rIns="0" bIns="0" rtlCol="0"/>
          <a:lstStyle/>
          <a:p>
            <a:endParaRPr sz="450"/>
          </a:p>
        </p:txBody>
      </p:sp>
      <p:sp>
        <p:nvSpPr>
          <p:cNvPr id="2" name="Holder 2"/>
          <p:cNvSpPr>
            <a:spLocks noGrp="1"/>
          </p:cNvSpPr>
          <p:nvPr>
            <p:ph type="title"/>
          </p:nvPr>
        </p:nvSpPr>
        <p:spPr>
          <a:xfrm>
            <a:off x="86677" y="74854"/>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5143498"/>
          </a:xfrm>
          <a:prstGeom prst="rect">
            <a:avLst/>
          </a:prstGeom>
          <a:blipFill>
            <a:blip r:embed="rId2" cstate="print"/>
            <a:stretch>
              <a:fillRect/>
            </a:stretch>
          </a:blipFill>
        </p:spPr>
        <p:txBody>
          <a:bodyPr wrap="square" lIns="0" tIns="0" rIns="0" bIns="0" rtlCol="0"/>
          <a:lstStyle/>
          <a:p>
            <a:endParaRPr sz="450"/>
          </a:p>
        </p:txBody>
      </p:sp>
      <p:sp>
        <p:nvSpPr>
          <p:cNvPr id="17" name="bk object 17"/>
          <p:cNvSpPr/>
          <p:nvPr/>
        </p:nvSpPr>
        <p:spPr>
          <a:xfrm>
            <a:off x="1748790" y="176784"/>
            <a:ext cx="5358384" cy="4789932"/>
          </a:xfrm>
          <a:prstGeom prst="rect">
            <a:avLst/>
          </a:prstGeom>
          <a:blipFill>
            <a:blip r:embed="rId3" cstate="print"/>
            <a:stretch>
              <a:fillRect/>
            </a:stretch>
          </a:blipFill>
        </p:spPr>
        <p:txBody>
          <a:bodyPr wrap="square" lIns="0" tIns="0" rIns="0" bIns="0" rtlCol="0"/>
          <a:lstStyle/>
          <a:p>
            <a:endParaRPr sz="450"/>
          </a:p>
        </p:txBody>
      </p:sp>
      <p:sp>
        <p:nvSpPr>
          <p:cNvPr id="18" name="bk object 18"/>
          <p:cNvSpPr/>
          <p:nvPr/>
        </p:nvSpPr>
        <p:spPr>
          <a:xfrm>
            <a:off x="4427982" y="4405122"/>
            <a:ext cx="2012442" cy="457200"/>
          </a:xfrm>
          <a:prstGeom prst="rect">
            <a:avLst/>
          </a:prstGeom>
          <a:blipFill>
            <a:blip r:embed="rId4" cstate="print"/>
            <a:stretch>
              <a:fillRect/>
            </a:stretch>
          </a:blipFill>
        </p:spPr>
        <p:txBody>
          <a:bodyPr wrap="square" lIns="0" tIns="0" rIns="0" bIns="0" rtlCol="0"/>
          <a:lstStyle/>
          <a:p>
            <a:endParaRPr sz="450"/>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99C4C1-71AE-B474-1DF7-F2FAE2539D01}"/>
              </a:ext>
            </a:extLst>
          </p:cNvPr>
          <p:cNvSpPr>
            <a:spLocks noGrp="1"/>
          </p:cNvSpPr>
          <p:nvPr>
            <p:ph type="ctrTitle"/>
          </p:nvPr>
        </p:nvSpPr>
        <p:spPr>
          <a:xfrm>
            <a:off x="1143000" y="841772"/>
            <a:ext cx="6858000" cy="1790700"/>
          </a:xfrm>
        </p:spPr>
        <p:txBody>
          <a:bodyPr anchor="b"/>
          <a:lstStyle>
            <a:lvl1pPr algn="ctr">
              <a:defRPr sz="45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36F936E-5473-B42D-15FF-CB27610348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ED28501-5F51-8B2F-F364-750D22648547}"/>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F871763B-DB8A-74D7-36F7-B81D11D1F10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C16A907-659E-C0B0-C2D9-6D680545E6C8}"/>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276664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C99B43-17F3-3D3F-3EF4-126DEA07F1C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461E6E1-8F08-DEE7-82BF-87995CE70C3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4876F-E798-8F73-C6A2-A2744E4F15B0}"/>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EC8E768D-C59A-1200-721B-EEDC588DD6D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3C28F24-0D24-C2B9-C0E1-B01BEB2CA082}"/>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2858154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036DB6-7EC6-DF99-92D4-F60183E2E221}"/>
              </a:ext>
            </a:extLst>
          </p:cNvPr>
          <p:cNvSpPr>
            <a:spLocks noGrp="1"/>
          </p:cNvSpPr>
          <p:nvPr>
            <p:ph type="title"/>
          </p:nvPr>
        </p:nvSpPr>
        <p:spPr>
          <a:xfrm>
            <a:off x="623888" y="1282304"/>
            <a:ext cx="7886700" cy="2139553"/>
          </a:xfrm>
        </p:spPr>
        <p:txBody>
          <a:bodyPr anchor="b"/>
          <a:lstStyle>
            <a:lvl1pPr>
              <a:defRPr sz="45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7394406-4034-B629-2B52-2EDC84A84A49}"/>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EF20B6B-C41F-45C6-4472-D561608BCD29}"/>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40BDA5C7-8FB1-68A0-2465-30BE23273A5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5E29F92-8A1D-3B53-2C88-EDA7FB4C9B96}"/>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859127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6394F0F-C00E-DE72-6D98-4E02D58BE1C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02F2AA9-516D-24D4-7818-929F42F12E03}"/>
              </a:ext>
            </a:extLst>
          </p:cNvPr>
          <p:cNvSpPr>
            <a:spLocks noGrp="1"/>
          </p:cNvSpPr>
          <p:nvPr>
            <p:ph sz="half" idx="1"/>
          </p:nvPr>
        </p:nvSpPr>
        <p:spPr>
          <a:xfrm>
            <a:off x="628650" y="1369219"/>
            <a:ext cx="3886200" cy="326350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C98E9C1-DBE6-52CC-64EA-93496CD6B58D}"/>
              </a:ext>
            </a:extLst>
          </p:cNvPr>
          <p:cNvSpPr>
            <a:spLocks noGrp="1"/>
          </p:cNvSpPr>
          <p:nvPr>
            <p:ph sz="half" idx="2"/>
          </p:nvPr>
        </p:nvSpPr>
        <p:spPr>
          <a:xfrm>
            <a:off x="4629150" y="1369219"/>
            <a:ext cx="3886200" cy="326350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5DE7D2E8-7575-E3AC-ABB6-2595E63F564F}"/>
              </a:ext>
            </a:extLst>
          </p:cNvPr>
          <p:cNvSpPr>
            <a:spLocks noGrp="1"/>
          </p:cNvSpPr>
          <p:nvPr>
            <p:ph type="dt" sz="half" idx="10"/>
          </p:nvPr>
        </p:nvSpPr>
        <p:spPr/>
        <p:txBody>
          <a:bodyPr/>
          <a:lstStyle/>
          <a:p>
            <a:fld id="{FADF56BB-CC0A-FB47-BE88-FB6BE3F07CEB}" type="datetimeFigureOut">
              <a:rPr lang="el-GR" smtClean="0"/>
              <a:t>23/7/2026</a:t>
            </a:fld>
            <a:endParaRPr lang="el-GR"/>
          </a:p>
        </p:txBody>
      </p:sp>
      <p:sp>
        <p:nvSpPr>
          <p:cNvPr id="6" name="Θέση υποσέλιδου 5">
            <a:extLst>
              <a:ext uri="{FF2B5EF4-FFF2-40B4-BE49-F238E27FC236}">
                <a16:creationId xmlns:a16="http://schemas.microsoft.com/office/drawing/2014/main" id="{18C3D42D-20E2-D62F-DEF3-9AE5B0BF115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FB346AE-1B81-6B4A-856F-C8F5AB9D83B9}"/>
              </a:ext>
            </a:extLst>
          </p:cNvPr>
          <p:cNvSpPr>
            <a:spLocks noGrp="1"/>
          </p:cNvSpPr>
          <p:nvPr>
            <p:ph type="sldNum" sz="quarter" idx="12"/>
          </p:nvPr>
        </p:nvSpPr>
        <p:spPr/>
        <p:txBody>
          <a:bodyPr/>
          <a:lstStyle/>
          <a:p>
            <a:fld id="{FAD68B22-15F6-084D-81D3-FB8A1CAB513A}" type="slidenum">
              <a:rPr lang="el-GR" smtClean="0"/>
              <a:t>‹#›</a:t>
            </a:fld>
            <a:endParaRPr lang="el-GR"/>
          </a:p>
        </p:txBody>
      </p:sp>
    </p:spTree>
    <p:extLst>
      <p:ext uri="{BB962C8B-B14F-4D97-AF65-F5344CB8AC3E}">
        <p14:creationId xmlns:p14="http://schemas.microsoft.com/office/powerpoint/2010/main" val="26527483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6677" y="74854"/>
            <a:ext cx="8970645" cy="861774"/>
          </a:xfrm>
          <a:prstGeom prst="rect">
            <a:avLst/>
          </a:prstGeom>
        </p:spPr>
        <p:txBody>
          <a:bodyPr wrap="square" lIns="0" tIns="0" rIns="0" bIns="0">
            <a:spAutoFit/>
          </a:bodyPr>
          <a:lstStyle>
            <a:lvl1pPr>
              <a:defRPr sz="56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053223"/>
            <a:ext cx="4872672" cy="430887"/>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3455"/>
            <a:ext cx="2926080" cy="1384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1384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a:xfrm>
            <a:off x="6583681" y="4783455"/>
            <a:ext cx="2103120" cy="1384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bodyStyle>
    <p:other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8858069-C695-B73D-C7E1-348F01056D07}"/>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8B49249-D56A-DE3B-7CB5-0F16D00EB1E1}"/>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FDA83B7-72C8-319A-5D64-6068869BB08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ADF56BB-CC0A-FB47-BE88-FB6BE3F07CEB}" type="datetimeFigureOut">
              <a:rPr lang="el-GR" smtClean="0"/>
              <a:t>23/7/2026</a:t>
            </a:fld>
            <a:endParaRPr lang="el-GR"/>
          </a:p>
        </p:txBody>
      </p:sp>
      <p:sp>
        <p:nvSpPr>
          <p:cNvPr id="5" name="Θέση υποσέλιδου 4">
            <a:extLst>
              <a:ext uri="{FF2B5EF4-FFF2-40B4-BE49-F238E27FC236}">
                <a16:creationId xmlns:a16="http://schemas.microsoft.com/office/drawing/2014/main" id="{B19C4F8D-85BF-E2D4-9247-21BF66F41A98}"/>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D408938-9F9A-D6DC-7C6A-062D4DC2DB4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AD68B22-15F6-084D-81D3-FB8A1CAB513A}" type="slidenum">
              <a:rPr lang="el-GR" smtClean="0"/>
              <a:t>‹#›</a:t>
            </a:fld>
            <a:endParaRPr lang="el-GR"/>
          </a:p>
        </p:txBody>
      </p:sp>
    </p:spTree>
    <p:extLst>
      <p:ext uri="{BB962C8B-B14F-4D97-AF65-F5344CB8AC3E}">
        <p14:creationId xmlns:p14="http://schemas.microsoft.com/office/powerpoint/2010/main" val="47676956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3" r:id="rId5"/>
    <p:sldLayoutId id="2147483671" r:id="rId6"/>
    <p:sldLayoutId id="2147483672" r:id="rId7"/>
    <p:sldLayoutId id="2147483674" r:id="rId8"/>
    <p:sldLayoutId id="2147483675" r:id="rId9"/>
    <p:sldLayoutId id="2147483676" r:id="rId10"/>
    <p:sldLayoutId id="21474836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6.png"/><Relationship Id="rId7" Type="http://schemas.openxmlformats.org/officeDocument/2006/relationships/diagramLayout" Target="../diagrams/layout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7.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epimetol.gr/%ce%b4%cf%84-%cf%83%ce%b7%ce%bc%ce%b5%ce%af%ce%b1-%cf%80%ce%bb%ce%b7%cf%81%ce%bf%cf%86%cf%8c%cf%81%ce%b7%cf%83%ce%b7%cf%82-%ce%b3%ce%b9%ce%b1-%cf%84%ce%b7-%ce%b4%cf%81%ce%ac%cf%83%ce%b7-ecobase/" TargetMode="External"/><Relationship Id="rId5" Type="http://schemas.openxmlformats.org/officeDocument/2006/relationships/image" Target="../media/image7.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7.png"/><Relationship Id="rId4" Type="http://schemas.openxmlformats.org/officeDocument/2006/relationships/hyperlink" Target="https://www.epimetol.gr/%ce%b5%cf%81%cf%89%cf%84%ce%b7%ce%bc%ce%b1%cf%84%ce%bf%ce%bb%cf%8c%ce%b3%ce%b9%ce%bf-%ce%b3%ce%b9%ce%b1-%cf%84%ce%b7-%ce%b4%ce%b9%ce%b5%cf%81%ce%b5%cf%8d%ce%bd%ce%b7%cf%83%ce%b7-%ce%b1%ce%bd%cf%84/"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7.png"/><Relationship Id="rId4" Type="http://schemas.openxmlformats.org/officeDocument/2006/relationships/hyperlink" Target="https://www.epimetol.gr/%ce%bc%ce%bd%ce%b7%ce%bc%cf%8c%ce%bd%ce%b9%ce%bf-%cf%83%cf%85%ce%bd%ce%b5%cf%81%ce%b3%ce%b1%cf%83%ce%af%ce%b1%cf%82-%ce%ba%ce%b1%ce%b9-%ce%b4%ce%b7%ce%bc%ce%b9%ce%bf%cf%85%cf%81%ce%b3%ce%af%ce%b1/"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3.JP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ecobase.interreg-ipa-adrion.eu/2025/05/19/ecobase-news-information-and-presentation-activity-of-the-ecobase-project-in-aetoloakarnania-western-greece-memorandum-of-understanding-and-creation-of-a-network-of-stakeholders/?fbclid=IwY2xjawOtJ1pleHRuA2FlbQIxMABicmlkETA5TnNQc201SVI2Uk9zek52c3J0YwZhcHBfaWQQMjIyMDM5MTc4ODIwMDg5MgABHgX25u9NibLNJlvyBjIMSE-PMYOKYKyF3gzPcnUePmqTo6MvqR9t2gWVkhaD_aem_-Qmw-bNl1aFHQB3YuObNVg" TargetMode="External"/><Relationship Id="rId5" Type="http://schemas.openxmlformats.org/officeDocument/2006/relationships/image" Target="../media/image5.png"/><Relationship Id="rId10" Type="http://schemas.openxmlformats.org/officeDocument/2006/relationships/hyperlink" Target="https://www.epimetol.gr/%cf%80%cf%81%ce%bf%cf%84%ce%ac%cf%83%ce%b5%ce%b9%cf%82-%ce%b1%ce%bd%ce%ac%cf%80%cf%84%cf%85%ce%be%ce%b7%cf%82-%ce%b2%ce%b9%cf%8e%cf%83%ce%b9%ce%bc%cf%89%ce%bd-%ce%bf%ce%b9%ce%ba%ce%bf%ce%bb%ce%bf/" TargetMode="External"/><Relationship Id="rId4" Type="http://schemas.openxmlformats.org/officeDocument/2006/relationships/image" Target="../media/image24.jpeg"/><Relationship Id="rId9" Type="http://schemas.openxmlformats.org/officeDocument/2006/relationships/image" Target="../media/image26.jpe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7.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epimetol.gr/%ce%b5%ce%b3%ce%ba%ce%b1%cf%84%ce%ac%cf%83%cf%84%ce%b1%cf%83%ce%b7-%cf%83%cf%84%ce%b1%ce%b8%ce%bc%cf%8e%ce%bd-%ce%b5%cf%80%ce%af%ce%b3%ce%b5%ce%b9%ce%b1%cf%82-%cf%80%ce%b1%cf%81%ce%b1%ce%ba%ce%bf/" TargetMode="External"/><Relationship Id="rId5" Type="http://schemas.openxmlformats.org/officeDocument/2006/relationships/image" Target="../media/image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png"/><Relationship Id="rId7" Type="http://schemas.openxmlformats.org/officeDocument/2006/relationships/hyperlink" Target="https://ecobase.interreg-ipa-adrion.eu/2025/03/17/ecobase-fact-western-greece-region-climat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ecobase.interreg-ipa-adrion.eu/2025/02/11/ecobase-supports-mission-soil-manifesto/" TargetMode="External"/><Relationship Id="rId11" Type="http://schemas.openxmlformats.org/officeDocument/2006/relationships/image" Target="../media/image34.png"/><Relationship Id="rId5" Type="http://schemas.openxmlformats.org/officeDocument/2006/relationships/image" Target="../media/image30.jpeg"/><Relationship Id="rId10" Type="http://schemas.openxmlformats.org/officeDocument/2006/relationships/image" Target="../media/image33.jpg"/><Relationship Id="rId4" Type="http://schemas.openxmlformats.org/officeDocument/2006/relationships/image" Target="../media/image7.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x5mx1MGERA" TargetMode="External"/><Relationship Id="rId3" Type="http://schemas.openxmlformats.org/officeDocument/2006/relationships/image" Target="../media/image5.png"/><Relationship Id="rId7" Type="http://schemas.openxmlformats.org/officeDocument/2006/relationships/image" Target="../media/image36.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7.png"/><Relationship Id="rId10" Type="http://schemas.openxmlformats.org/officeDocument/2006/relationships/image" Target="../media/image38.png"/><Relationship Id="rId4" Type="http://schemas.openxmlformats.org/officeDocument/2006/relationships/hyperlink" Target="https://www.epimetol.gr/%cf%80%cf%81%ce%bf%cf%83%ce%ba%ce%bb%ce%b7%cf%83%ce%b7-%cf%83%cf%85%ce%bc%ce%bc%ce%b5%cf%84%ce%bf%cf%87%ce%b7%cf%82-%cf%83%ce%b5-%ce%b5%ce%bd%ce%b7%ce%bc%ce%b5%cf%81%cf%89%cf%84%ce%b9%ce%ba%ce%b7/" TargetMode="External"/><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www.epimetol.gr/en/%cf%80%cf%81%ce%bf%cf%83%ce%ba%ce%bb%ce%b7%cf%83%ce%b7-%ce%ba%ce%b1%ce%b9-%cf%80%cf%81%ce%bf%ce%b3%cf%81%ce%b1%ce%bc%ce%bc%ce%b1-%ce%b5%ce%ba%ce%b4%ce%b7%ce%bb%cf%89%cf%83%ce%b5%cf%89%ce%bd-%ce%b1/" TargetMode="Externa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7.png"/><Relationship Id="rId4" Type="http://schemas.openxmlformats.org/officeDocument/2006/relationships/image" Target="../media/image5.png"/><Relationship Id="rId9"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hyperlink" Target="https://ecobase.interreg-ipa-adrion.eu/"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jp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7.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276350"/>
            <a:ext cx="8534400" cy="1668085"/>
          </a:xfrm>
          <a:prstGeom prst="rect">
            <a:avLst/>
          </a:prstGeom>
        </p:spPr>
        <p:txBody>
          <a:bodyPr vert="horz" wrap="square" lIns="0" tIns="120333" rIns="0" bIns="0" rtlCol="0">
            <a:spAutoFit/>
          </a:bodyPr>
          <a:lstStyle/>
          <a:p>
            <a:pPr algn="ctr">
              <a:spcBef>
                <a:spcPts val="948"/>
              </a:spcBef>
            </a:pPr>
            <a:r>
              <a:rPr lang="it-IT" sz="2200" b="1" dirty="0">
                <a:solidFill>
                  <a:schemeClr val="bg1"/>
                </a:solidFill>
                <a:latin typeface="Arial"/>
                <a:cs typeface="Arial"/>
              </a:rPr>
              <a:t>IPA-ADRION00239</a:t>
            </a:r>
            <a:endParaRPr lang="en-US" sz="2200" b="1" dirty="0">
              <a:solidFill>
                <a:schemeClr val="bg1"/>
              </a:solidFill>
              <a:latin typeface="Arial"/>
              <a:cs typeface="Arial"/>
            </a:endParaRPr>
          </a:p>
          <a:p>
            <a:pPr algn="ctr">
              <a:spcBef>
                <a:spcPts val="948"/>
              </a:spcBef>
            </a:pPr>
            <a:r>
              <a:rPr lang="en-US" sz="2200" b="1" dirty="0">
                <a:solidFill>
                  <a:schemeClr val="bg1"/>
                </a:solidFill>
                <a:latin typeface="Arial"/>
                <a:cs typeface="Arial"/>
              </a:rPr>
              <a:t>ECOBASE</a:t>
            </a:r>
            <a:r>
              <a:rPr lang="el-GR" sz="2200" b="1" dirty="0">
                <a:solidFill>
                  <a:schemeClr val="bg1"/>
                </a:solidFill>
                <a:latin typeface="Arial"/>
                <a:cs typeface="Arial"/>
              </a:rPr>
              <a:t> </a:t>
            </a:r>
          </a:p>
          <a:p>
            <a:pPr algn="ctr">
              <a:spcBef>
                <a:spcPts val="948"/>
              </a:spcBef>
            </a:pPr>
            <a:endParaRPr lang="en-US" sz="1200" b="1" dirty="0">
              <a:solidFill>
                <a:schemeClr val="bg1"/>
              </a:solidFill>
              <a:latin typeface="Arial"/>
              <a:cs typeface="Arial"/>
            </a:endParaRPr>
          </a:p>
          <a:p>
            <a:pPr algn="ctr">
              <a:spcBef>
                <a:spcPts val="948"/>
              </a:spcBef>
            </a:pPr>
            <a:r>
              <a:rPr lang="el-GR" sz="2200" b="1" dirty="0">
                <a:solidFill>
                  <a:schemeClr val="bg1"/>
                </a:solidFill>
                <a:latin typeface="Arial"/>
                <a:cs typeface="Arial"/>
              </a:rPr>
              <a:t>Παρουσίαση του έργου </a:t>
            </a:r>
            <a:r>
              <a:rPr lang="en-US" sz="2200" b="1" dirty="0">
                <a:solidFill>
                  <a:schemeClr val="bg1"/>
                </a:solidFill>
                <a:latin typeface="Arial"/>
                <a:cs typeface="Arial"/>
              </a:rPr>
              <a:t>ECOBASE - Interreg IPA-ADRION</a:t>
            </a:r>
            <a:endParaRPr sz="2200" b="1" dirty="0">
              <a:solidFill>
                <a:schemeClr val="bg1"/>
              </a:solidFill>
              <a:latin typeface="Arial"/>
              <a:cs typeface="Arial"/>
            </a:endParaRPr>
          </a:p>
        </p:txBody>
      </p:sp>
      <p:grpSp>
        <p:nvGrpSpPr>
          <p:cNvPr id="11" name="Ομάδα 10">
            <a:extLst>
              <a:ext uri="{FF2B5EF4-FFF2-40B4-BE49-F238E27FC236}">
                <a16:creationId xmlns:a16="http://schemas.microsoft.com/office/drawing/2014/main" id="{E2048E07-00A1-83C9-9B23-26BC23B8C64F}"/>
              </a:ext>
            </a:extLst>
          </p:cNvPr>
          <p:cNvGrpSpPr/>
          <p:nvPr/>
        </p:nvGrpSpPr>
        <p:grpSpPr>
          <a:xfrm>
            <a:off x="4328410" y="4431256"/>
            <a:ext cx="2832590" cy="764252"/>
            <a:chOff x="4328410" y="4431256"/>
            <a:chExt cx="2832590" cy="764252"/>
          </a:xfrm>
        </p:grpSpPr>
        <p:cxnSp>
          <p:nvCxnSpPr>
            <p:cNvPr id="6" name="Ευθεία γραμμή σύνδεσης 5">
              <a:extLst>
                <a:ext uri="{FF2B5EF4-FFF2-40B4-BE49-F238E27FC236}">
                  <a16:creationId xmlns:a16="http://schemas.microsoft.com/office/drawing/2014/main" id="{C5E210A6-FB0E-CCD8-8522-540057CB7B81}"/>
                </a:ext>
              </a:extLst>
            </p:cNvPr>
            <p:cNvCxnSpPr/>
            <p:nvPr/>
          </p:nvCxnSpPr>
          <p:spPr>
            <a:xfrm>
              <a:off x="4419600" y="4933950"/>
              <a:ext cx="1981200" cy="0"/>
            </a:xfrm>
            <a:prstGeom prst="line">
              <a:avLst/>
            </a:prstGeom>
            <a:ln w="12700">
              <a:solidFill>
                <a:srgbClr val="13429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6A5DBDF-BE9A-5284-8839-096DE62A7B24}"/>
                </a:ext>
              </a:extLst>
            </p:cNvPr>
            <p:cNvSpPr txBox="1"/>
            <p:nvPr/>
          </p:nvSpPr>
          <p:spPr>
            <a:xfrm>
              <a:off x="4328410" y="4887731"/>
              <a:ext cx="1676400" cy="307777"/>
            </a:xfrm>
            <a:prstGeom prst="rect">
              <a:avLst/>
            </a:prstGeom>
            <a:noFill/>
          </p:spPr>
          <p:txBody>
            <a:bodyPr wrap="square" rtlCol="0">
              <a:spAutoFit/>
            </a:bodyPr>
            <a:lstStyle/>
            <a:p>
              <a:r>
                <a:rPr lang="en-US" sz="1400" dirty="0">
                  <a:solidFill>
                    <a:srgbClr val="9AC43E"/>
                  </a:solidFill>
                </a:rPr>
                <a:t>ECOBASE</a:t>
              </a:r>
              <a:endParaRPr lang="el-GR" sz="1400" dirty="0">
                <a:solidFill>
                  <a:srgbClr val="9AC43E"/>
                </a:solidFill>
              </a:endParaRPr>
            </a:p>
          </p:txBody>
        </p:sp>
        <p:pic>
          <p:nvPicPr>
            <p:cNvPr id="10" name="Εικόνα 9">
              <a:extLst>
                <a:ext uri="{FF2B5EF4-FFF2-40B4-BE49-F238E27FC236}">
                  <a16:creationId xmlns:a16="http://schemas.microsoft.com/office/drawing/2014/main" id="{1C145ACF-8DF8-9D85-FEE1-225155FCEC26}"/>
                </a:ext>
              </a:extLst>
            </p:cNvPr>
            <p:cNvPicPr>
              <a:picLocks noChangeAspect="1"/>
            </p:cNvPicPr>
            <p:nvPr/>
          </p:nvPicPr>
          <p:blipFill>
            <a:blip r:embed="rId2"/>
            <a:stretch>
              <a:fillRect/>
            </a:stretch>
          </p:blipFill>
          <p:spPr>
            <a:xfrm>
              <a:off x="6477000" y="4431256"/>
              <a:ext cx="684000" cy="684000"/>
            </a:xfrm>
            <a:prstGeom prst="rect">
              <a:avLst/>
            </a:prstGeom>
          </p:spPr>
        </p:pic>
      </p:grpSp>
      <p:sp>
        <p:nvSpPr>
          <p:cNvPr id="4" name="object 3">
            <a:extLst>
              <a:ext uri="{FF2B5EF4-FFF2-40B4-BE49-F238E27FC236}">
                <a16:creationId xmlns:a16="http://schemas.microsoft.com/office/drawing/2014/main" id="{D8FD10C1-B7E5-DB4A-669B-7667CFCFA5A2}"/>
              </a:ext>
            </a:extLst>
          </p:cNvPr>
          <p:cNvSpPr txBox="1"/>
          <p:nvPr/>
        </p:nvSpPr>
        <p:spPr>
          <a:xfrm>
            <a:off x="6540243" y="3181057"/>
            <a:ext cx="2476500" cy="1103892"/>
          </a:xfrm>
          <a:prstGeom prst="rect">
            <a:avLst/>
          </a:prstGeom>
        </p:spPr>
        <p:txBody>
          <a:bodyPr vert="horz" wrap="square" lIns="0" tIns="6350" rIns="0" bIns="0" rtlCol="0">
            <a:spAutoFit/>
          </a:bodyPr>
          <a:lstStyle/>
          <a:p>
            <a:pPr marL="6350" marR="2540" indent="57785" algn="ctr">
              <a:lnSpc>
                <a:spcPct val="116700"/>
              </a:lnSpc>
              <a:spcBef>
                <a:spcPts val="50"/>
              </a:spcBef>
            </a:pPr>
            <a:r>
              <a:rPr lang="el-GR" sz="1400" b="1" dirty="0">
                <a:solidFill>
                  <a:srgbClr val="FFFFFF"/>
                </a:solidFill>
                <a:latin typeface="Arial"/>
                <a:cs typeface="Arial"/>
              </a:rPr>
              <a:t>Γιώργος Ρόμπολας</a:t>
            </a:r>
            <a:endParaRPr lang="en-US" sz="1400" b="1" dirty="0">
              <a:solidFill>
                <a:srgbClr val="FFFFFF"/>
              </a:solidFill>
              <a:latin typeface="Arial"/>
              <a:cs typeface="Arial"/>
            </a:endParaRPr>
          </a:p>
          <a:p>
            <a:pPr marL="6350" marR="2540" indent="57785" algn="ctr">
              <a:lnSpc>
                <a:spcPct val="116700"/>
              </a:lnSpc>
            </a:pPr>
            <a:r>
              <a:rPr lang="el-GR" sz="1200" b="1" dirty="0">
                <a:solidFill>
                  <a:srgbClr val="FFFFFF"/>
                </a:solidFill>
                <a:latin typeface="Arial"/>
                <a:cs typeface="Arial"/>
              </a:rPr>
              <a:t>Προϊστάμενος Τμήματος Εμποροβιομηχανικών Θεμάτων, Επιμελητήριο Αιτωλοακαρνανίας </a:t>
            </a:r>
            <a:r>
              <a:rPr lang="en-US" sz="1200" b="1" dirty="0">
                <a:solidFill>
                  <a:srgbClr val="FFFFFF"/>
                </a:solidFill>
                <a:latin typeface="Arial"/>
                <a:cs typeface="Arial"/>
              </a:rPr>
              <a:t>grombol@epimetol.gr</a:t>
            </a:r>
            <a:endParaRPr sz="12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C30A7-40AC-BDCD-19C5-AF4BBACD94F8}"/>
            </a:ext>
          </a:extLst>
        </p:cNvPr>
        <p:cNvGrpSpPr/>
        <p:nvPr/>
      </p:nvGrpSpPr>
      <p:grpSpPr>
        <a:xfrm>
          <a:off x="0" y="0"/>
          <a:ext cx="0" cy="0"/>
          <a:chOff x="0" y="0"/>
          <a:chExt cx="0" cy="0"/>
        </a:xfrm>
      </p:grpSpPr>
      <p:pic>
        <p:nvPicPr>
          <p:cNvPr id="18" name="Εικόνα 17" descr="Εικόνα που περιέχει ουρανός, εξωτερικός χώρος/ύπαιθρος, φυτό, χώμα&#10;&#10;Το περιεχόμενο που δημιουργείται από AI ενδέχεται να είναι εσφαλμένο.">
            <a:extLst>
              <a:ext uri="{FF2B5EF4-FFF2-40B4-BE49-F238E27FC236}">
                <a16:creationId xmlns:a16="http://schemas.microsoft.com/office/drawing/2014/main" id="{D1CDD77A-B4AB-0FDA-89AB-243EA4ADC53B}"/>
              </a:ext>
            </a:extLst>
          </p:cNvPr>
          <p:cNvPicPr>
            <a:picLocks noChangeAspect="1"/>
          </p:cNvPicPr>
          <p:nvPr/>
        </p:nvPicPr>
        <p:blipFill>
          <a:blip r:embed="rId3"/>
          <a:stretch>
            <a:fillRect/>
          </a:stretch>
        </p:blipFill>
        <p:spPr>
          <a:xfrm>
            <a:off x="204211" y="1962150"/>
            <a:ext cx="2005589" cy="2514600"/>
          </a:xfrm>
          <a:prstGeom prst="rect">
            <a:avLst/>
          </a:prstGeom>
        </p:spPr>
      </p:pic>
      <p:grpSp>
        <p:nvGrpSpPr>
          <p:cNvPr id="10" name="Ομάδα 9">
            <a:extLst>
              <a:ext uri="{FF2B5EF4-FFF2-40B4-BE49-F238E27FC236}">
                <a16:creationId xmlns:a16="http://schemas.microsoft.com/office/drawing/2014/main" id="{AD1E56BF-BE7A-2885-9B24-5466F30A5D7C}"/>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95EF4324-1B0E-FEED-4094-9E5D16928729}"/>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734C4C14-05C5-03E0-C8AF-FAACE3AF231F}"/>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4F6417F8-6676-8DA7-DB74-A9B535C0A769}"/>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DBF286DD-E5F5-75AA-3AD1-F381198FB821}"/>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8FC3917A-7730-6CE5-20FE-7F1A248FBDDA}"/>
              </a:ext>
            </a:extLst>
          </p:cNvPr>
          <p:cNvSpPr txBox="1"/>
          <p:nvPr/>
        </p:nvSpPr>
        <p:spPr>
          <a:xfrm>
            <a:off x="304800" y="1009083"/>
            <a:ext cx="8372474" cy="419667"/>
          </a:xfrm>
          <a:prstGeom prst="rect">
            <a:avLst/>
          </a:prstGeom>
        </p:spPr>
        <p:txBody>
          <a:bodyPr vert="horz" wrap="square" lIns="0" tIns="6350" rIns="0" bIns="0" rtlCol="0">
            <a:spAutoFit/>
          </a:bodyPr>
          <a:lstStyle/>
          <a:p>
            <a:pPr marL="6350" marR="2540" indent="57785">
              <a:lnSpc>
                <a:spcPct val="116700"/>
              </a:lnSpc>
              <a:spcBef>
                <a:spcPts val="50"/>
              </a:spcBef>
              <a:spcAft>
                <a:spcPts val="600"/>
              </a:spcAft>
            </a:pPr>
            <a:r>
              <a:rPr lang="el-GR" sz="1200" dirty="0">
                <a:solidFill>
                  <a:srgbClr val="21217A"/>
                </a:solidFill>
                <a:latin typeface="Arial"/>
                <a:cs typeface="Arial"/>
              </a:rPr>
              <a:t>Ως </a:t>
            </a:r>
            <a:r>
              <a:rPr lang="el-GR" sz="1200" b="1" dirty="0">
                <a:solidFill>
                  <a:srgbClr val="21217A"/>
                </a:solidFill>
                <a:latin typeface="Arial"/>
                <a:cs typeface="Arial"/>
              </a:rPr>
              <a:t>Σύμβουλος της Πολιτείας</a:t>
            </a:r>
            <a:r>
              <a:rPr lang="el-GR" sz="1200" dirty="0">
                <a:solidFill>
                  <a:srgbClr val="21217A"/>
                </a:solidFill>
                <a:latin typeface="Arial"/>
                <a:cs typeface="Arial"/>
              </a:rPr>
              <a:t>, και </a:t>
            </a:r>
            <a:r>
              <a:rPr lang="el-GR" sz="1200" b="1" dirty="0">
                <a:solidFill>
                  <a:srgbClr val="21217A"/>
                </a:solidFill>
                <a:latin typeface="Arial"/>
                <a:cs typeface="Arial"/>
              </a:rPr>
              <a:t>κρίκος Σύνδεσης με τον Επιχειρηματικό και Αγροτικό κόσμο</a:t>
            </a:r>
            <a:r>
              <a:rPr lang="el-GR" sz="1200" dirty="0">
                <a:solidFill>
                  <a:srgbClr val="21217A"/>
                </a:solidFill>
                <a:latin typeface="Arial"/>
                <a:cs typeface="Arial"/>
              </a:rPr>
              <a:t>, </a:t>
            </a:r>
            <a:r>
              <a:rPr lang="el-GR" sz="1200" b="1" dirty="0">
                <a:solidFill>
                  <a:srgbClr val="9AC43E"/>
                </a:solidFill>
                <a:latin typeface="Arial"/>
                <a:cs typeface="Arial"/>
              </a:rPr>
              <a:t>το Επιμελητήριο Αιτωλοακαρνανίας</a:t>
            </a:r>
            <a:r>
              <a:rPr lang="el-GR" sz="1200" dirty="0">
                <a:solidFill>
                  <a:srgbClr val="21217A"/>
                </a:solidFill>
                <a:latin typeface="Arial"/>
                <a:cs typeface="Arial"/>
              </a:rPr>
              <a:t>, συμμετέχει ενεργά στο Έργο, </a:t>
            </a:r>
            <a:r>
              <a:rPr lang="el-GR" sz="1200" b="1" dirty="0">
                <a:solidFill>
                  <a:srgbClr val="21217A"/>
                </a:solidFill>
                <a:latin typeface="Arial"/>
                <a:cs typeface="Arial"/>
              </a:rPr>
              <a:t>με την </a:t>
            </a:r>
            <a:r>
              <a:rPr lang="el-GR" sz="1200" b="1" dirty="0">
                <a:solidFill>
                  <a:srgbClr val="92D050"/>
                </a:solidFill>
                <a:latin typeface="Arial"/>
                <a:cs typeface="Arial"/>
              </a:rPr>
              <a:t>επιδίωξη</a:t>
            </a:r>
            <a:r>
              <a:rPr lang="el-GR" sz="1200" b="1" dirty="0">
                <a:solidFill>
                  <a:srgbClr val="21217A"/>
                </a:solidFill>
                <a:latin typeface="Arial"/>
                <a:cs typeface="Arial"/>
              </a:rPr>
              <a:t> να συμβάλει στη(ν)</a:t>
            </a:r>
            <a:r>
              <a:rPr lang="el-GR" sz="1200" dirty="0">
                <a:solidFill>
                  <a:srgbClr val="21217A"/>
                </a:solidFill>
                <a:latin typeface="Arial"/>
                <a:cs typeface="Arial"/>
              </a:rPr>
              <a:t>:</a:t>
            </a:r>
          </a:p>
        </p:txBody>
      </p:sp>
      <p:pic>
        <p:nvPicPr>
          <p:cNvPr id="2" name="Εικόνα 1">
            <a:extLst>
              <a:ext uri="{FF2B5EF4-FFF2-40B4-BE49-F238E27FC236}">
                <a16:creationId xmlns:a16="http://schemas.microsoft.com/office/drawing/2014/main" id="{14C720A8-09A9-64CE-E811-8872724BCA46}"/>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FCD6C6B3-718A-2F21-3D71-A1A554B92004}"/>
              </a:ext>
            </a:extLst>
          </p:cNvPr>
          <p:cNvSpPr>
            <a:spLocks noGrp="1"/>
          </p:cNvSpPr>
          <p:nvPr>
            <p:ph type="title"/>
          </p:nvPr>
        </p:nvSpPr>
        <p:spPr>
          <a:xfrm>
            <a:off x="86677" y="74854"/>
            <a:ext cx="8970645" cy="276999"/>
          </a:xfrm>
        </p:spPr>
        <p:txBody>
          <a:bodyPr/>
          <a:lstStyle/>
          <a:p>
            <a:r>
              <a:rPr lang="el-GR" sz="1800" dirty="0"/>
              <a:t>Οι Δραστηριότητες του Επιμελητηρίου στο Έργο </a:t>
            </a:r>
          </a:p>
        </p:txBody>
      </p:sp>
      <p:graphicFrame>
        <p:nvGraphicFramePr>
          <p:cNvPr id="7" name="Διάγραμμα 6">
            <a:extLst>
              <a:ext uri="{FF2B5EF4-FFF2-40B4-BE49-F238E27FC236}">
                <a16:creationId xmlns:a16="http://schemas.microsoft.com/office/drawing/2014/main" id="{FA09480B-7AC0-BCE2-9CA0-0B0138BC2A84}"/>
              </a:ext>
            </a:extLst>
          </p:cNvPr>
          <p:cNvGraphicFramePr/>
          <p:nvPr>
            <p:extLst>
              <p:ext uri="{D42A27DB-BD31-4B8C-83A1-F6EECF244321}">
                <p14:modId xmlns:p14="http://schemas.microsoft.com/office/powerpoint/2010/main" val="4219555971"/>
              </p:ext>
            </p:extLst>
          </p:nvPr>
        </p:nvGraphicFramePr>
        <p:xfrm>
          <a:off x="609600" y="1517409"/>
          <a:ext cx="8001000" cy="288314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8" name="TextBox 7">
            <a:extLst>
              <a:ext uri="{FF2B5EF4-FFF2-40B4-BE49-F238E27FC236}">
                <a16:creationId xmlns:a16="http://schemas.microsoft.com/office/drawing/2014/main" id="{AEB0A876-B261-BBAF-E086-BEB2378DB48C}"/>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938598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pic>
        <p:nvPicPr>
          <p:cNvPr id="12" name="Εικόνα 11" descr="Εικόνα που περιέχει κείμενο, χάρτης, διάγραμμα, κύκλος&#10;&#10;Το περιεχόμενο που δημιουργείται από AI ενδέχεται να είναι εσφαλμένο.">
            <a:extLst>
              <a:ext uri="{FF2B5EF4-FFF2-40B4-BE49-F238E27FC236}">
                <a16:creationId xmlns:a16="http://schemas.microsoft.com/office/drawing/2014/main" id="{5E151B4A-5143-DFD3-502B-51C0692F531A}"/>
              </a:ext>
            </a:extLst>
          </p:cNvPr>
          <p:cNvPicPr>
            <a:picLocks noChangeAspect="1"/>
          </p:cNvPicPr>
          <p:nvPr/>
        </p:nvPicPr>
        <p:blipFill>
          <a:blip r:embed="rId3"/>
          <a:stretch>
            <a:fillRect/>
          </a:stretch>
        </p:blipFill>
        <p:spPr>
          <a:xfrm>
            <a:off x="6124611" y="1293109"/>
            <a:ext cx="2668551" cy="3123085"/>
          </a:xfrm>
          <a:prstGeom prst="rect">
            <a:avLst/>
          </a:prstGeom>
        </p:spPr>
      </p:pic>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228600" y="637153"/>
            <a:ext cx="8447723" cy="385170"/>
          </a:xfrm>
          <a:prstGeom prst="rect">
            <a:avLst/>
          </a:prstGeom>
        </p:spPr>
        <p:txBody>
          <a:bodyPr vert="horz" wrap="square" lIns="0" tIns="6350" rIns="0" bIns="0" rtlCol="0">
            <a:spAutoFit/>
          </a:bodyPr>
          <a:lstStyle/>
          <a:p>
            <a:pPr marL="6350" marR="2540" algn="just">
              <a:lnSpc>
                <a:spcPct val="116700"/>
              </a:lnSpc>
              <a:spcBef>
                <a:spcPts val="50"/>
              </a:spcBef>
              <a:buClr>
                <a:srgbClr val="9AC43E"/>
              </a:buClr>
            </a:pPr>
            <a:r>
              <a:rPr lang="el-GR" sz="1100" dirty="0">
                <a:solidFill>
                  <a:srgbClr val="21217A"/>
                </a:solidFill>
                <a:latin typeface="Arial"/>
                <a:cs typeface="Arial"/>
              </a:rPr>
              <a:t>Διαρκής ενημέρωση του κοινού μέσω των </a:t>
            </a:r>
            <a:r>
              <a:rPr lang="el-GR" sz="1100" b="1" dirty="0">
                <a:solidFill>
                  <a:srgbClr val="21217A"/>
                </a:solidFill>
                <a:latin typeface="Arial"/>
                <a:cs typeface="Arial"/>
              </a:rPr>
              <a:t>5 σημείων πληροφόρησης (</a:t>
            </a:r>
            <a:r>
              <a:rPr lang="en-US" sz="1100" b="1" dirty="0">
                <a:solidFill>
                  <a:srgbClr val="21217A"/>
                </a:solidFill>
                <a:latin typeface="Arial"/>
                <a:cs typeface="Arial"/>
              </a:rPr>
              <a:t>Info Points</a:t>
            </a:r>
            <a:r>
              <a:rPr lang="el-GR" sz="1100" b="1" dirty="0">
                <a:solidFill>
                  <a:srgbClr val="21217A"/>
                </a:solidFill>
                <a:latin typeface="Arial"/>
                <a:cs typeface="Arial"/>
              </a:rPr>
              <a:t>) </a:t>
            </a:r>
            <a:r>
              <a:rPr lang="el-GR" sz="1100" dirty="0">
                <a:solidFill>
                  <a:srgbClr val="21217A"/>
                </a:solidFill>
                <a:latin typeface="Arial"/>
                <a:cs typeface="Arial"/>
              </a:rPr>
              <a:t>που δημιουργήθηκαν από το Επιμελητήριο Αιτωλοακαρνανίας. </a:t>
            </a: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sp>
        <p:nvSpPr>
          <p:cNvPr id="7" name="TextBox 6"/>
          <p:cNvSpPr txBox="1"/>
          <p:nvPr/>
        </p:nvSpPr>
        <p:spPr>
          <a:xfrm>
            <a:off x="414322" y="1669195"/>
            <a:ext cx="5124498" cy="2516073"/>
          </a:xfrm>
          <a:prstGeom prst="rect">
            <a:avLst/>
          </a:prstGeom>
          <a:noFill/>
        </p:spPr>
        <p:txBody>
          <a:bodyPr wrap="square" rtlCol="0">
            <a:spAutoFit/>
          </a:bodyPr>
          <a:lstStyle/>
          <a:p>
            <a:pPr lvl="0"/>
            <a:r>
              <a:rPr lang="en-US" sz="1050" dirty="0"/>
              <a:t>• </a:t>
            </a:r>
            <a:r>
              <a:rPr lang="el-GR" sz="1050" dirty="0"/>
              <a:t>	</a:t>
            </a:r>
            <a:r>
              <a:rPr lang="el-GR" sz="1050" b="1" dirty="0">
                <a:solidFill>
                  <a:srgbClr val="21217A"/>
                </a:solidFill>
                <a:latin typeface="Arial"/>
                <a:cs typeface="Arial"/>
              </a:rPr>
              <a:t>INFO POINT ΑΓΡΙΝΙΟΥ </a:t>
            </a:r>
            <a:r>
              <a:rPr lang="el-GR" sz="1050" dirty="0">
                <a:solidFill>
                  <a:srgbClr val="21217A"/>
                </a:solidFill>
                <a:latin typeface="Arial"/>
                <a:cs typeface="Arial"/>
              </a:rPr>
              <a:t>– Τηλ. : 26410-74531</a:t>
            </a:r>
            <a:r>
              <a:rPr lang="en-US" sz="1050" dirty="0">
                <a:solidFill>
                  <a:srgbClr val="21217A"/>
                </a:solidFill>
                <a:latin typeface="Arial"/>
                <a:cs typeface="Arial"/>
              </a:rPr>
              <a:t> </a:t>
            </a:r>
            <a:endParaRPr lang="el-GR" sz="1050" dirty="0">
              <a:solidFill>
                <a:srgbClr val="21217A"/>
              </a:solidFill>
              <a:latin typeface="Arial"/>
              <a:cs typeface="Arial"/>
            </a:endParaRPr>
          </a:p>
          <a:p>
            <a:endParaRPr lang="el-GR" sz="100" dirty="0">
              <a:solidFill>
                <a:srgbClr val="21217A"/>
              </a:solidFill>
              <a:latin typeface="Arial"/>
              <a:cs typeface="Arial"/>
            </a:endParaRPr>
          </a:p>
          <a:p>
            <a:r>
              <a:rPr lang="el-GR" sz="1050" dirty="0">
                <a:solidFill>
                  <a:srgbClr val="21217A"/>
                </a:solidFill>
                <a:latin typeface="Arial"/>
                <a:cs typeface="Arial"/>
              </a:rPr>
              <a:t>	</a:t>
            </a:r>
            <a:r>
              <a:rPr lang="el-GR" sz="1050" dirty="0" err="1">
                <a:solidFill>
                  <a:srgbClr val="21217A"/>
                </a:solidFill>
                <a:latin typeface="Arial"/>
                <a:cs typeface="Arial"/>
              </a:rPr>
              <a:t>Διευθ</a:t>
            </a:r>
            <a:r>
              <a:rPr lang="el-GR" sz="1050" dirty="0">
                <a:solidFill>
                  <a:srgbClr val="21217A"/>
                </a:solidFill>
                <a:latin typeface="Arial"/>
                <a:cs typeface="Arial"/>
              </a:rPr>
              <a:t> : Παπαστράτου 53 &amp; Σμύρνης 1, – 3ος Όροφος </a:t>
            </a:r>
          </a:p>
          <a:p>
            <a:endParaRPr lang="el-GR" sz="1050" dirty="0"/>
          </a:p>
          <a:p>
            <a:endParaRPr lang="el-GR" sz="100" dirty="0"/>
          </a:p>
          <a:p>
            <a:pPr lvl="0"/>
            <a:r>
              <a:rPr lang="el-GR" sz="1050" dirty="0"/>
              <a:t>•</a:t>
            </a:r>
            <a:r>
              <a:rPr lang="en-US" sz="1050" dirty="0"/>
              <a:t> </a:t>
            </a:r>
            <a:r>
              <a:rPr lang="el-GR" sz="1050" dirty="0"/>
              <a:t>	</a:t>
            </a:r>
            <a:r>
              <a:rPr lang="el-GR" sz="1050" b="1" dirty="0">
                <a:solidFill>
                  <a:srgbClr val="21217A"/>
                </a:solidFill>
                <a:latin typeface="Arial"/>
                <a:cs typeface="Arial"/>
              </a:rPr>
              <a:t>INFO POINT</a:t>
            </a:r>
            <a:r>
              <a:rPr lang="en-US" sz="1050" b="1" dirty="0">
                <a:solidFill>
                  <a:srgbClr val="21217A"/>
                </a:solidFill>
                <a:latin typeface="Arial"/>
                <a:cs typeface="Arial"/>
              </a:rPr>
              <a:t> </a:t>
            </a:r>
            <a:r>
              <a:rPr lang="el-GR" sz="1050" b="1" dirty="0">
                <a:solidFill>
                  <a:srgbClr val="21217A"/>
                </a:solidFill>
                <a:latin typeface="Arial"/>
                <a:cs typeface="Arial"/>
              </a:rPr>
              <a:t>ΜΕΣΟΛΟΓΓΙΟΥ </a:t>
            </a:r>
            <a:r>
              <a:rPr lang="el-GR" sz="1050" dirty="0">
                <a:solidFill>
                  <a:srgbClr val="21217A"/>
                </a:solidFill>
                <a:latin typeface="Arial"/>
                <a:cs typeface="Arial"/>
              </a:rPr>
              <a:t>– Τηλ. : 26310-30041 </a:t>
            </a:r>
          </a:p>
          <a:p>
            <a:endParaRPr lang="el-GR" sz="100" dirty="0">
              <a:solidFill>
                <a:srgbClr val="21217A"/>
              </a:solidFill>
              <a:latin typeface="Arial"/>
              <a:cs typeface="Arial"/>
            </a:endParaRPr>
          </a:p>
          <a:p>
            <a:r>
              <a:rPr lang="el-GR" sz="1050" dirty="0">
                <a:solidFill>
                  <a:srgbClr val="21217A"/>
                </a:solidFill>
                <a:latin typeface="Arial"/>
                <a:cs typeface="Arial"/>
              </a:rPr>
              <a:t>	</a:t>
            </a:r>
            <a:r>
              <a:rPr lang="el-GR" sz="1050" dirty="0" err="1">
                <a:solidFill>
                  <a:srgbClr val="21217A"/>
                </a:solidFill>
                <a:latin typeface="Arial"/>
                <a:cs typeface="Arial"/>
              </a:rPr>
              <a:t>Διευθ</a:t>
            </a:r>
            <a:r>
              <a:rPr lang="el-GR" sz="1050" dirty="0">
                <a:solidFill>
                  <a:srgbClr val="21217A"/>
                </a:solidFill>
                <a:latin typeface="Arial"/>
                <a:cs typeface="Arial"/>
              </a:rPr>
              <a:t> : Φ. </a:t>
            </a:r>
            <a:r>
              <a:rPr lang="el-GR" sz="1050" dirty="0" err="1">
                <a:solidFill>
                  <a:srgbClr val="21217A"/>
                </a:solidFill>
                <a:latin typeface="Arial"/>
                <a:cs typeface="Arial"/>
              </a:rPr>
              <a:t>Κατάσου</a:t>
            </a:r>
            <a:r>
              <a:rPr lang="el-GR" sz="1050" dirty="0">
                <a:solidFill>
                  <a:srgbClr val="21217A"/>
                </a:solidFill>
                <a:latin typeface="Arial"/>
                <a:cs typeface="Arial"/>
              </a:rPr>
              <a:t> &amp; Μ. Μακρή – 2ος Όροφος </a:t>
            </a:r>
          </a:p>
          <a:p>
            <a:endParaRPr lang="el-GR" sz="1050" dirty="0">
              <a:solidFill>
                <a:srgbClr val="21217A"/>
              </a:solidFill>
              <a:latin typeface="Arial"/>
              <a:cs typeface="Arial"/>
            </a:endParaRPr>
          </a:p>
          <a:p>
            <a:endParaRPr lang="el-GR" sz="100" dirty="0"/>
          </a:p>
          <a:p>
            <a:pPr lvl="0"/>
            <a:r>
              <a:rPr lang="el-GR" sz="1050" dirty="0"/>
              <a:t>•</a:t>
            </a:r>
            <a:r>
              <a:rPr lang="en-US" sz="1050" dirty="0"/>
              <a:t> </a:t>
            </a:r>
            <a:r>
              <a:rPr lang="el-GR" sz="1050" dirty="0"/>
              <a:t>	</a:t>
            </a:r>
            <a:r>
              <a:rPr lang="el-GR" sz="1050" b="1" dirty="0">
                <a:solidFill>
                  <a:srgbClr val="21217A"/>
                </a:solidFill>
                <a:latin typeface="Arial"/>
                <a:cs typeface="Arial"/>
              </a:rPr>
              <a:t>INFO POINT</a:t>
            </a:r>
            <a:r>
              <a:rPr lang="en-US" sz="1050" b="1" dirty="0">
                <a:solidFill>
                  <a:srgbClr val="21217A"/>
                </a:solidFill>
                <a:latin typeface="Arial"/>
                <a:cs typeface="Arial"/>
              </a:rPr>
              <a:t> </a:t>
            </a:r>
            <a:r>
              <a:rPr lang="el-GR" sz="1050" b="1" dirty="0">
                <a:solidFill>
                  <a:srgbClr val="21217A"/>
                </a:solidFill>
                <a:latin typeface="Arial"/>
                <a:cs typeface="Arial"/>
              </a:rPr>
              <a:t>ΝΑΥΠΑΚΤΟΥ </a:t>
            </a:r>
            <a:r>
              <a:rPr lang="el-GR" sz="1050" dirty="0">
                <a:solidFill>
                  <a:srgbClr val="21217A"/>
                </a:solidFill>
                <a:latin typeface="Arial"/>
                <a:cs typeface="Arial"/>
              </a:rPr>
              <a:t>– Τηλ. : 26340 26862 </a:t>
            </a:r>
          </a:p>
          <a:p>
            <a:endParaRPr lang="el-GR" sz="100" dirty="0">
              <a:solidFill>
                <a:srgbClr val="21217A"/>
              </a:solidFill>
              <a:latin typeface="Arial"/>
              <a:cs typeface="Arial"/>
            </a:endParaRPr>
          </a:p>
          <a:p>
            <a:r>
              <a:rPr lang="el-GR" sz="1050" dirty="0">
                <a:solidFill>
                  <a:srgbClr val="21217A"/>
                </a:solidFill>
                <a:latin typeface="Arial"/>
                <a:cs typeface="Arial"/>
              </a:rPr>
              <a:t>	</a:t>
            </a:r>
            <a:r>
              <a:rPr lang="el-GR" sz="1050" dirty="0" err="1">
                <a:solidFill>
                  <a:srgbClr val="21217A"/>
                </a:solidFill>
                <a:latin typeface="Arial"/>
                <a:cs typeface="Arial"/>
              </a:rPr>
              <a:t>Διευθ</a:t>
            </a:r>
            <a:r>
              <a:rPr lang="el-GR" sz="1050" dirty="0">
                <a:solidFill>
                  <a:srgbClr val="21217A"/>
                </a:solidFill>
                <a:latin typeface="Arial"/>
                <a:cs typeface="Arial"/>
              </a:rPr>
              <a:t> : Αθηνών 26, Τ.Κ. 30300 – 2ος Όροφος </a:t>
            </a:r>
          </a:p>
          <a:p>
            <a:endParaRPr lang="el-GR" sz="100" dirty="0"/>
          </a:p>
          <a:p>
            <a:endParaRPr lang="el-GR" sz="1050" dirty="0"/>
          </a:p>
          <a:p>
            <a:pPr lvl="0"/>
            <a:r>
              <a:rPr lang="el-GR" sz="1050" dirty="0"/>
              <a:t>•</a:t>
            </a:r>
            <a:r>
              <a:rPr lang="en-US" sz="1050" dirty="0"/>
              <a:t> </a:t>
            </a:r>
            <a:r>
              <a:rPr lang="el-GR" sz="1050" dirty="0"/>
              <a:t>	</a:t>
            </a:r>
            <a:r>
              <a:rPr lang="el-GR" sz="1050" b="1" dirty="0">
                <a:solidFill>
                  <a:srgbClr val="21217A"/>
                </a:solidFill>
                <a:latin typeface="Arial"/>
                <a:cs typeface="Arial"/>
              </a:rPr>
              <a:t>INFO POINT</a:t>
            </a:r>
            <a:r>
              <a:rPr lang="en-US" sz="1050" b="1" dirty="0">
                <a:solidFill>
                  <a:srgbClr val="21217A"/>
                </a:solidFill>
                <a:latin typeface="Arial"/>
                <a:cs typeface="Arial"/>
              </a:rPr>
              <a:t> </a:t>
            </a:r>
            <a:r>
              <a:rPr lang="el-GR" sz="1050" b="1" dirty="0">
                <a:solidFill>
                  <a:srgbClr val="21217A"/>
                </a:solidFill>
                <a:latin typeface="Arial"/>
                <a:cs typeface="Arial"/>
              </a:rPr>
              <a:t>ΑΜΦΙΛΟΧΙΑΣ </a:t>
            </a:r>
            <a:r>
              <a:rPr lang="el-GR" sz="1050" dirty="0">
                <a:solidFill>
                  <a:srgbClr val="21217A"/>
                </a:solidFill>
                <a:latin typeface="Arial"/>
                <a:cs typeface="Arial"/>
              </a:rPr>
              <a:t>– Τηλ. : 26420-29075</a:t>
            </a:r>
            <a:r>
              <a:rPr lang="en-US" sz="1050" dirty="0">
                <a:solidFill>
                  <a:srgbClr val="21217A"/>
                </a:solidFill>
                <a:latin typeface="Arial"/>
                <a:cs typeface="Arial"/>
              </a:rPr>
              <a:t> </a:t>
            </a:r>
            <a:endParaRPr lang="el-GR" sz="1050" dirty="0">
              <a:solidFill>
                <a:srgbClr val="21217A"/>
              </a:solidFill>
              <a:latin typeface="Arial"/>
              <a:cs typeface="Arial"/>
            </a:endParaRPr>
          </a:p>
          <a:p>
            <a:endParaRPr lang="el-GR" sz="100" dirty="0">
              <a:solidFill>
                <a:srgbClr val="21217A"/>
              </a:solidFill>
              <a:latin typeface="Arial"/>
              <a:cs typeface="Arial"/>
            </a:endParaRPr>
          </a:p>
          <a:p>
            <a:r>
              <a:rPr lang="el-GR" sz="1050" dirty="0">
                <a:solidFill>
                  <a:srgbClr val="21217A"/>
                </a:solidFill>
                <a:latin typeface="Arial"/>
                <a:cs typeface="Arial"/>
              </a:rPr>
              <a:t>	</a:t>
            </a:r>
            <a:r>
              <a:rPr lang="el-GR" sz="1050" dirty="0" err="1">
                <a:solidFill>
                  <a:srgbClr val="21217A"/>
                </a:solidFill>
                <a:latin typeface="Arial"/>
                <a:cs typeface="Arial"/>
              </a:rPr>
              <a:t>Διευθ</a:t>
            </a:r>
            <a:r>
              <a:rPr lang="el-GR" sz="1050" dirty="0">
                <a:solidFill>
                  <a:srgbClr val="21217A"/>
                </a:solidFill>
                <a:latin typeface="Arial"/>
                <a:cs typeface="Arial"/>
              </a:rPr>
              <a:t> : Χαβίνη Θ. 120 –1ος Όροφος   </a:t>
            </a:r>
          </a:p>
          <a:p>
            <a:endParaRPr lang="el-GR" sz="100" dirty="0"/>
          </a:p>
          <a:p>
            <a:endParaRPr lang="el-GR" sz="1050" dirty="0"/>
          </a:p>
          <a:p>
            <a:pPr lvl="0"/>
            <a:r>
              <a:rPr lang="el-GR" sz="1050" dirty="0"/>
              <a:t>•</a:t>
            </a:r>
            <a:r>
              <a:rPr lang="en-US" sz="1050" dirty="0"/>
              <a:t> </a:t>
            </a:r>
            <a:r>
              <a:rPr lang="el-GR" sz="1050" dirty="0"/>
              <a:t>	</a:t>
            </a:r>
            <a:r>
              <a:rPr lang="el-GR" sz="1050" b="1" dirty="0">
                <a:solidFill>
                  <a:srgbClr val="21217A"/>
                </a:solidFill>
                <a:latin typeface="Arial"/>
                <a:cs typeface="Arial"/>
              </a:rPr>
              <a:t>INFO POINT</a:t>
            </a:r>
            <a:r>
              <a:rPr lang="en-US" sz="1050" b="1" dirty="0">
                <a:solidFill>
                  <a:srgbClr val="21217A"/>
                </a:solidFill>
                <a:latin typeface="Arial"/>
                <a:cs typeface="Arial"/>
              </a:rPr>
              <a:t> </a:t>
            </a:r>
            <a:r>
              <a:rPr lang="el-GR" sz="1050" b="1" dirty="0">
                <a:solidFill>
                  <a:srgbClr val="21217A"/>
                </a:solidFill>
                <a:latin typeface="Arial"/>
                <a:cs typeface="Arial"/>
              </a:rPr>
              <a:t>ΒΟΝΙΤΣΑΣ </a:t>
            </a:r>
            <a:r>
              <a:rPr lang="el-GR" sz="1050" dirty="0">
                <a:solidFill>
                  <a:srgbClr val="21217A"/>
                </a:solidFill>
                <a:latin typeface="Arial"/>
                <a:cs typeface="Arial"/>
              </a:rPr>
              <a:t>– Τηλ. : 26430-22836</a:t>
            </a:r>
          </a:p>
          <a:p>
            <a:endParaRPr lang="el-GR" sz="100" dirty="0">
              <a:solidFill>
                <a:srgbClr val="21217A"/>
              </a:solidFill>
              <a:latin typeface="Arial"/>
              <a:cs typeface="Arial"/>
            </a:endParaRPr>
          </a:p>
          <a:p>
            <a:r>
              <a:rPr lang="el-GR" sz="1050" dirty="0">
                <a:solidFill>
                  <a:srgbClr val="21217A"/>
                </a:solidFill>
                <a:latin typeface="Arial"/>
                <a:cs typeface="Arial"/>
              </a:rPr>
              <a:t>	</a:t>
            </a:r>
            <a:r>
              <a:rPr lang="el-GR" sz="1050" dirty="0" err="1">
                <a:solidFill>
                  <a:srgbClr val="21217A"/>
                </a:solidFill>
                <a:latin typeface="Arial"/>
                <a:cs typeface="Arial"/>
              </a:rPr>
              <a:t>Διευθ</a:t>
            </a:r>
            <a:r>
              <a:rPr lang="el-GR" sz="1050" dirty="0">
                <a:solidFill>
                  <a:srgbClr val="21217A"/>
                </a:solidFill>
                <a:latin typeface="Arial"/>
                <a:cs typeface="Arial"/>
              </a:rPr>
              <a:t> : Μακαρίου Κύπρου (Διπλά Στο ΙΚΑ).  </a:t>
            </a:r>
          </a:p>
        </p:txBody>
      </p:sp>
      <p:sp>
        <p:nvSpPr>
          <p:cNvPr id="9" name="TextBox 8"/>
          <p:cNvSpPr txBox="1"/>
          <p:nvPr/>
        </p:nvSpPr>
        <p:spPr>
          <a:xfrm>
            <a:off x="152400" y="1325851"/>
            <a:ext cx="4622966" cy="261610"/>
          </a:xfrm>
          <a:prstGeom prst="rect">
            <a:avLst/>
          </a:prstGeom>
          <a:noFill/>
        </p:spPr>
        <p:txBody>
          <a:bodyPr wrap="square" rtlCol="0">
            <a:spAutoFit/>
          </a:bodyPr>
          <a:lstStyle/>
          <a:p>
            <a:r>
              <a:rPr lang="el-GR" sz="1100" dirty="0">
                <a:solidFill>
                  <a:srgbClr val="21217A"/>
                </a:solidFill>
                <a:latin typeface="Arial"/>
                <a:cs typeface="Arial"/>
                <a:hlinkClick r:id="rId6"/>
              </a:rPr>
              <a:t>Σημεία Πληροφόρησης Επιμελητηρίου Αιτωλοακαρνανίας για το Έργο</a:t>
            </a:r>
            <a:endParaRPr lang="el-GR" dirty="0"/>
          </a:p>
        </p:txBody>
      </p:sp>
      <p:sp>
        <p:nvSpPr>
          <p:cNvPr id="11" name="TextBox 10">
            <a:extLst>
              <a:ext uri="{FF2B5EF4-FFF2-40B4-BE49-F238E27FC236}">
                <a16:creationId xmlns:a16="http://schemas.microsoft.com/office/drawing/2014/main" id="{0F4E9CD5-3E30-FEC1-376C-03967A3A7316}"/>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1860939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224374" y="1211121"/>
            <a:ext cx="5190699" cy="1360629"/>
          </a:xfrm>
          <a:prstGeom prst="rect">
            <a:avLst/>
          </a:prstGeom>
        </p:spPr>
        <p:txBody>
          <a:bodyPr vert="horz" wrap="square" lIns="0" tIns="6350" rIns="0" bIns="0" rtlCol="0">
            <a:spAutoFit/>
          </a:bodyPr>
          <a:lstStyle/>
          <a:p>
            <a:r>
              <a:rPr lang="el-GR" sz="1100" b="1" dirty="0">
                <a:solidFill>
                  <a:srgbClr val="21217A"/>
                </a:solidFill>
                <a:latin typeface="Arial"/>
                <a:cs typeface="Arial"/>
              </a:rPr>
              <a:t>Συλλογή δεδομένων</a:t>
            </a:r>
            <a:r>
              <a:rPr lang="el-GR" sz="1100" dirty="0">
                <a:solidFill>
                  <a:srgbClr val="21217A"/>
                </a:solidFill>
                <a:latin typeface="Arial"/>
                <a:cs typeface="Arial"/>
              </a:rPr>
              <a:t>, μέσω της συμπλήρωσης ειδικά δομημένου </a:t>
            </a:r>
            <a:r>
              <a:rPr lang="el-GR" sz="1100" dirty="0">
                <a:solidFill>
                  <a:srgbClr val="21217A"/>
                </a:solidFill>
                <a:latin typeface="Arial"/>
                <a:cs typeface="Arial"/>
                <a:hlinkClick r:id="rId4"/>
              </a:rPr>
              <a:t>ερωτηματολογίου</a:t>
            </a:r>
            <a:r>
              <a:rPr lang="el-GR" sz="1100" dirty="0">
                <a:solidFill>
                  <a:srgbClr val="21217A"/>
                </a:solidFill>
                <a:latin typeface="Arial"/>
                <a:cs typeface="Arial"/>
              </a:rPr>
              <a:t> που ανέπτυξε το Πανεπιστήμιο Πατρών με σκοπό την τη διερεύνηση των αντιλήψεων των φορέων του αγροδιατροφικού τομέα και την </a:t>
            </a:r>
            <a:r>
              <a:rPr lang="el-GR" sz="1100" b="1" dirty="0">
                <a:solidFill>
                  <a:srgbClr val="21217A"/>
                </a:solidFill>
                <a:latin typeface="Arial"/>
                <a:cs typeface="Arial"/>
              </a:rPr>
              <a:t>σύνταξη έκθεσης σχετικά με τις περιφερειακές προκλήσεις και ανάγκες για την υγεία του εδάφους. </a:t>
            </a:r>
          </a:p>
          <a:p>
            <a:endParaRPr lang="el-GR" sz="1100" b="1" dirty="0">
              <a:solidFill>
                <a:srgbClr val="21217A"/>
              </a:solidFill>
              <a:latin typeface="Arial"/>
              <a:cs typeface="Arial"/>
            </a:endParaRPr>
          </a:p>
          <a:p>
            <a:r>
              <a:rPr lang="el-GR" sz="1100" b="1" dirty="0">
                <a:solidFill>
                  <a:srgbClr val="21217A"/>
                </a:solidFill>
                <a:latin typeface="Arial"/>
                <a:cs typeface="Arial"/>
              </a:rPr>
              <a:t>Βιβλιογραφική ανασκόπηση και συμβολή στο κοινό Σχέδιο Βιωσιμότητας για τον μετριασμό της υποβάθμισης του εδάφους.</a:t>
            </a: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15000" y="1211122"/>
            <a:ext cx="3229822" cy="2522670"/>
          </a:xfrm>
          <a:prstGeom prst="rect">
            <a:avLst/>
          </a:prstGeom>
        </p:spPr>
      </p:pic>
      <p:pic>
        <p:nvPicPr>
          <p:cNvPr id="8" name="Εικόνα 7" descr="Εικόνα που περιέχει είδη γραφείου, σχεδίαση&#10;&#10;Το περιεχόμενο που δημιουργείται από AI ενδέχεται να είναι εσφαλμένο.">
            <a:extLst>
              <a:ext uri="{FF2B5EF4-FFF2-40B4-BE49-F238E27FC236}">
                <a16:creationId xmlns:a16="http://schemas.microsoft.com/office/drawing/2014/main" id="{415E113E-F057-302F-B746-3FF300206459}"/>
              </a:ext>
            </a:extLst>
          </p:cNvPr>
          <p:cNvPicPr>
            <a:picLocks noChangeAspect="1"/>
          </p:cNvPicPr>
          <p:nvPr/>
        </p:nvPicPr>
        <p:blipFill>
          <a:blip r:embed="rId7"/>
          <a:stretch>
            <a:fillRect/>
          </a:stretch>
        </p:blipFill>
        <p:spPr>
          <a:xfrm>
            <a:off x="303920" y="2675606"/>
            <a:ext cx="1789917" cy="1633787"/>
          </a:xfrm>
          <a:prstGeom prst="rect">
            <a:avLst/>
          </a:prstGeom>
        </p:spPr>
      </p:pic>
      <p:sp>
        <p:nvSpPr>
          <p:cNvPr id="11" name="TextBox 10">
            <a:extLst>
              <a:ext uri="{FF2B5EF4-FFF2-40B4-BE49-F238E27FC236}">
                <a16:creationId xmlns:a16="http://schemas.microsoft.com/office/drawing/2014/main" id="{03317055-9FAA-1FCC-FC15-F344B12F10C3}"/>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4104705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272435" y="940654"/>
            <a:ext cx="8673050" cy="608885"/>
          </a:xfrm>
          <a:prstGeom prst="rect">
            <a:avLst/>
          </a:prstGeom>
        </p:spPr>
        <p:txBody>
          <a:bodyPr vert="horz" wrap="square" lIns="0" tIns="6350" rIns="0" bIns="0" rtlCol="0">
            <a:spAutoFit/>
          </a:bodyPr>
          <a:lstStyle/>
          <a:p>
            <a:pPr marL="6350" marR="2540" algn="just">
              <a:lnSpc>
                <a:spcPct val="116700"/>
              </a:lnSpc>
              <a:spcBef>
                <a:spcPts val="50"/>
              </a:spcBef>
              <a:buClr>
                <a:srgbClr val="9AC43E"/>
              </a:buClr>
            </a:pPr>
            <a:r>
              <a:rPr lang="el-GR" sz="1100" dirty="0">
                <a:solidFill>
                  <a:srgbClr val="21217A"/>
                </a:solidFill>
                <a:latin typeface="Arial"/>
                <a:cs typeface="Arial"/>
              </a:rPr>
              <a:t>Σχεδιασμός και υλοποίηση δράσης δημιουργίας Διασυνοριακού δικτύου συνεργασίας με την υποστήριξη του πανεπιστημίου Πατρών. </a:t>
            </a:r>
            <a:endParaRPr lang="el-GR" sz="1100" b="1" dirty="0">
              <a:solidFill>
                <a:srgbClr val="21217A"/>
              </a:solidFill>
              <a:latin typeface="Arial"/>
              <a:cs typeface="Arial"/>
            </a:endParaRPr>
          </a:p>
          <a:p>
            <a:pPr marL="6350" marR="2540" algn="just">
              <a:lnSpc>
                <a:spcPct val="116700"/>
              </a:lnSpc>
              <a:spcBef>
                <a:spcPts val="50"/>
              </a:spcBef>
              <a:buClr>
                <a:srgbClr val="9AC43E"/>
              </a:buClr>
            </a:pPr>
            <a:r>
              <a:rPr lang="el-GR" sz="1100" b="1" dirty="0">
                <a:solidFill>
                  <a:srgbClr val="21217A"/>
                </a:solidFill>
                <a:latin typeface="Arial"/>
                <a:cs typeface="Arial"/>
              </a:rPr>
              <a:t>Προώθηση του Μνημονίου Συνεργασίας </a:t>
            </a:r>
            <a:r>
              <a:rPr lang="el-GR" sz="1100" dirty="0">
                <a:solidFill>
                  <a:srgbClr val="21217A"/>
                </a:solidFill>
                <a:latin typeface="Arial"/>
                <a:cs typeface="Arial"/>
              </a:rPr>
              <a:t>και την συλλογή συναίνεσης για τη συμμετοχή στις δραστηριότητες του έργου.</a:t>
            </a:r>
            <a:r>
              <a:rPr lang="el-GR" sz="1100" b="1" dirty="0">
                <a:solidFill>
                  <a:srgbClr val="9AC43E"/>
                </a:solidFill>
                <a:latin typeface="Arial"/>
                <a:cs typeface="Arial"/>
              </a:rPr>
              <a:t> </a:t>
            </a:r>
          </a:p>
          <a:p>
            <a:pPr marL="6350" marR="2540" algn="just">
              <a:lnSpc>
                <a:spcPct val="116700"/>
              </a:lnSpc>
              <a:spcBef>
                <a:spcPts val="50"/>
              </a:spcBef>
              <a:buClr>
                <a:srgbClr val="9AC43E"/>
              </a:buClr>
            </a:pPr>
            <a:r>
              <a:rPr lang="el-GR" sz="1100" b="1" dirty="0">
                <a:solidFill>
                  <a:srgbClr val="21217A"/>
                </a:solidFill>
                <a:latin typeface="Arial"/>
                <a:cs typeface="Arial"/>
              </a:rPr>
              <a:t>Συναντήσεις για την υπογραφή του </a:t>
            </a:r>
            <a:r>
              <a:rPr lang="el-GR" sz="1100" b="1" dirty="0">
                <a:solidFill>
                  <a:srgbClr val="21217A"/>
                </a:solidFill>
                <a:latin typeface="Arial"/>
                <a:cs typeface="Arial"/>
                <a:hlinkClick r:id="rId4"/>
              </a:rPr>
              <a:t>Μνημονίου Συνεργασίας και Διεύρυνσης του Δικτύου</a:t>
            </a:r>
            <a:endParaRPr lang="en-US" sz="1100" b="1" dirty="0">
              <a:solidFill>
                <a:srgbClr val="21217A"/>
              </a:solidFill>
              <a:latin typeface="Arial"/>
              <a:cs typeface="Arial"/>
            </a:endParaRP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9950" y="70277"/>
            <a:ext cx="8970645" cy="276999"/>
          </a:xfrm>
        </p:spPr>
        <p:txBody>
          <a:bodyPr/>
          <a:lstStyle/>
          <a:p>
            <a:r>
              <a:rPr lang="el-GR" sz="1800" dirty="0"/>
              <a:t>Η Δράση του Επιμελητηρίου ως τώρα στο Έργο</a:t>
            </a:r>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52248" y="1804343"/>
            <a:ext cx="2731652" cy="2176489"/>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65452" y="2062139"/>
            <a:ext cx="2695481" cy="2228016"/>
          </a:xfrm>
          <a:prstGeom prst="rect">
            <a:avLst/>
          </a:prstGeom>
        </p:spPr>
      </p:pic>
      <p:pic>
        <p:nvPicPr>
          <p:cNvPr id="9" name="Εικόνα 8" descr="Εικόνα που περιέχει κείμενο, στιγμιότυπο οθόνης, γραμματοσειρά&#10;&#10;Το περιεχόμενο που δημιουργείται από AI ενδέχεται να είναι εσφαλμένο.">
            <a:extLst>
              <a:ext uri="{FF2B5EF4-FFF2-40B4-BE49-F238E27FC236}">
                <a16:creationId xmlns:a16="http://schemas.microsoft.com/office/drawing/2014/main" id="{9D75D1AF-FE6F-F7E9-485D-27E9DCE8BABA}"/>
              </a:ext>
            </a:extLst>
          </p:cNvPr>
          <p:cNvPicPr>
            <a:picLocks noChangeAspect="1"/>
          </p:cNvPicPr>
          <p:nvPr/>
        </p:nvPicPr>
        <p:blipFill>
          <a:blip r:embed="rId8"/>
          <a:stretch>
            <a:fillRect/>
          </a:stretch>
        </p:blipFill>
        <p:spPr>
          <a:xfrm>
            <a:off x="272435" y="1938369"/>
            <a:ext cx="3232765" cy="2309781"/>
          </a:xfrm>
          <a:prstGeom prst="rect">
            <a:avLst/>
          </a:prstGeom>
        </p:spPr>
      </p:pic>
      <p:sp>
        <p:nvSpPr>
          <p:cNvPr id="8" name="TextBox 7">
            <a:extLst>
              <a:ext uri="{FF2B5EF4-FFF2-40B4-BE49-F238E27FC236}">
                <a16:creationId xmlns:a16="http://schemas.microsoft.com/office/drawing/2014/main" id="{75CD9556-4390-E2EE-DAA2-762A604AAF18}"/>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2964588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pic>
        <p:nvPicPr>
          <p:cNvPr id="13" name="Picture 7">
            <a:extLst>
              <a:ext uri="{FF2B5EF4-FFF2-40B4-BE49-F238E27FC236}">
                <a16:creationId xmlns:a16="http://schemas.microsoft.com/office/drawing/2014/main" id="{C0EEA231-20CD-EC82-4336-0EC44DD4B378}"/>
              </a:ext>
            </a:extLst>
          </p:cNvPr>
          <p:cNvPicPr>
            <a:picLocks noChangeAspect="1"/>
          </p:cNvPicPr>
          <p:nvPr/>
        </p:nvPicPr>
        <p:blipFill>
          <a:blip r:embed="rId3" cstate="print">
            <a:extLst>
              <a:ext uri="{28A0092B-C50C-407E-A947-70E740481C1C}">
                <a14:useLocalDpi xmlns:a14="http://schemas.microsoft.com/office/drawing/2010/main" val="0"/>
              </a:ext>
            </a:extLst>
          </a:blip>
          <a:srcRect l="31623" r="14452"/>
          <a:stretch>
            <a:fillRect/>
          </a:stretch>
        </p:blipFill>
        <p:spPr>
          <a:xfrm>
            <a:off x="4180387" y="2228913"/>
            <a:ext cx="2613115" cy="2289008"/>
          </a:xfrm>
          <a:prstGeom prst="rect">
            <a:avLst/>
          </a:prstGeom>
        </p:spPr>
      </p:pic>
      <p:pic>
        <p:nvPicPr>
          <p:cNvPr id="18" name="Picture 6">
            <a:extLst>
              <a:ext uri="{FF2B5EF4-FFF2-40B4-BE49-F238E27FC236}">
                <a16:creationId xmlns:a16="http://schemas.microsoft.com/office/drawing/2014/main" id="{B1A61C51-BD4F-EF23-458B-A7ABA443D2B6}"/>
              </a:ext>
            </a:extLst>
          </p:cNvPr>
          <p:cNvPicPr>
            <a:picLocks noChangeAspect="1"/>
          </p:cNvPicPr>
          <p:nvPr/>
        </p:nvPicPr>
        <p:blipFill>
          <a:blip r:embed="rId4" cstate="print">
            <a:extLst>
              <a:ext uri="{28A0092B-C50C-407E-A947-70E740481C1C}">
                <a14:useLocalDpi xmlns:a14="http://schemas.microsoft.com/office/drawing/2010/main" val="0"/>
              </a:ext>
            </a:extLst>
          </a:blip>
          <a:srcRect l="15441" t="16256" r="5812"/>
          <a:stretch>
            <a:fillRect/>
          </a:stretch>
        </p:blipFill>
        <p:spPr>
          <a:xfrm>
            <a:off x="6483515" y="2594724"/>
            <a:ext cx="2653927" cy="2034426"/>
          </a:xfrm>
          <a:prstGeom prst="rect">
            <a:avLst/>
          </a:prstGeom>
        </p:spPr>
      </p:pic>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5"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120131" y="632602"/>
            <a:ext cx="3842269" cy="781304"/>
          </a:xfrm>
          <a:prstGeom prst="rect">
            <a:avLst/>
          </a:prstGeom>
        </p:spPr>
        <p:txBody>
          <a:bodyPr vert="horz" wrap="square" lIns="0" tIns="6350" rIns="0" bIns="0" rtlCol="0">
            <a:spAutoFit/>
          </a:bodyPr>
          <a:lstStyle/>
          <a:p>
            <a:pPr marL="6350" marR="2540" algn="just">
              <a:lnSpc>
                <a:spcPct val="116700"/>
              </a:lnSpc>
              <a:spcBef>
                <a:spcPts val="50"/>
              </a:spcBef>
              <a:buClr>
                <a:srgbClr val="9AC43E"/>
              </a:buClr>
            </a:pPr>
            <a:r>
              <a:rPr lang="el-GR" sz="1100" b="1" dirty="0">
                <a:solidFill>
                  <a:srgbClr val="21217A"/>
                </a:solidFill>
                <a:latin typeface="Arial"/>
                <a:cs typeface="Arial"/>
                <a:hlinkClick r:id="rId6"/>
              </a:rPr>
              <a:t>Οργάνωση Δράσης Ενημέρωσης </a:t>
            </a:r>
            <a:r>
              <a:rPr lang="el-GR" sz="1100" dirty="0">
                <a:solidFill>
                  <a:srgbClr val="21217A"/>
                </a:solidFill>
                <a:latin typeface="Arial"/>
                <a:cs typeface="Arial"/>
              </a:rPr>
              <a:t>όπου παρουσίασε το έργο</a:t>
            </a:r>
            <a:r>
              <a:rPr lang="en-US" sz="1100" dirty="0">
                <a:solidFill>
                  <a:srgbClr val="21217A"/>
                </a:solidFill>
                <a:latin typeface="Arial"/>
                <a:cs typeface="Arial"/>
              </a:rPr>
              <a:t> </a:t>
            </a:r>
            <a:r>
              <a:rPr lang="el-GR" sz="1100" dirty="0">
                <a:solidFill>
                  <a:srgbClr val="21217A"/>
                </a:solidFill>
                <a:latin typeface="Arial"/>
                <a:cs typeface="Arial"/>
              </a:rPr>
              <a:t>σε εκπροσώπους επιχειρηματικών θεσμικών φορέων, καθώς και τα οφέλη του Μνημονίου και του Δικτύου</a:t>
            </a:r>
            <a:r>
              <a:rPr lang="en-US" sz="1100" dirty="0">
                <a:solidFill>
                  <a:srgbClr val="21217A"/>
                </a:solidFill>
                <a:latin typeface="Arial"/>
                <a:cs typeface="Arial"/>
              </a:rPr>
              <a:t> </a:t>
            </a:r>
            <a:r>
              <a:rPr lang="el-GR" sz="1100" dirty="0">
                <a:solidFill>
                  <a:srgbClr val="21217A"/>
                </a:solidFill>
                <a:latin typeface="Arial"/>
                <a:cs typeface="Arial"/>
              </a:rPr>
              <a:t>Ενδιαφερομένων, στο πλαίσιο του έργου ECOBASE.</a:t>
            </a:r>
            <a:endParaRPr lang="en-US" sz="1100" dirty="0">
              <a:solidFill>
                <a:srgbClr val="21217A"/>
              </a:solidFill>
              <a:latin typeface="Arial"/>
              <a:cs typeface="Arial"/>
            </a:endParaRP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7">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4" name="Picture 3"/>
          <p:cNvPicPr>
            <a:picLocks noChangeAspect="1"/>
          </p:cNvPicPr>
          <p:nvPr/>
        </p:nvPicPr>
        <p:blipFill>
          <a:blip r:embed="rId8" cstate="print">
            <a:extLst>
              <a:ext uri="{28A0092B-C50C-407E-A947-70E740481C1C}">
                <a14:useLocalDpi xmlns:a14="http://schemas.microsoft.com/office/drawing/2010/main" val="0"/>
              </a:ext>
            </a:extLst>
          </a:blip>
          <a:srcRect t="22956"/>
          <a:stretch>
            <a:fillRect/>
          </a:stretch>
        </p:blipFill>
        <p:spPr>
          <a:xfrm>
            <a:off x="4186945" y="666750"/>
            <a:ext cx="3164000" cy="2034426"/>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rcRect t="13098"/>
          <a:stretch>
            <a:fillRect/>
          </a:stretch>
        </p:blipFill>
        <p:spPr>
          <a:xfrm>
            <a:off x="7192267" y="666750"/>
            <a:ext cx="1951733" cy="1978430"/>
          </a:xfrm>
          <a:prstGeom prst="rect">
            <a:avLst/>
          </a:prstGeom>
        </p:spPr>
      </p:pic>
      <p:sp>
        <p:nvSpPr>
          <p:cNvPr id="11" name="TextBox 10">
            <a:extLst>
              <a:ext uri="{FF2B5EF4-FFF2-40B4-BE49-F238E27FC236}">
                <a16:creationId xmlns:a16="http://schemas.microsoft.com/office/drawing/2014/main" id="{73829671-7FA4-9B39-8163-8865F7D02D0D}"/>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9" name="TextBox 8">
            <a:extLst>
              <a:ext uri="{FF2B5EF4-FFF2-40B4-BE49-F238E27FC236}">
                <a16:creationId xmlns:a16="http://schemas.microsoft.com/office/drawing/2014/main" id="{500C9CF7-C925-6C6D-E699-6487E8033189}"/>
              </a:ext>
            </a:extLst>
          </p:cNvPr>
          <p:cNvSpPr txBox="1"/>
          <p:nvPr/>
        </p:nvSpPr>
        <p:spPr>
          <a:xfrm>
            <a:off x="120131" y="3324908"/>
            <a:ext cx="3613670" cy="769441"/>
          </a:xfrm>
          <a:prstGeom prst="rect">
            <a:avLst/>
          </a:prstGeom>
          <a:noFill/>
        </p:spPr>
        <p:txBody>
          <a:bodyPr wrap="square">
            <a:spAutoFit/>
          </a:bodyPr>
          <a:lstStyle/>
          <a:p>
            <a:pPr lvl="0"/>
            <a:r>
              <a:rPr lang="el-GR" sz="1100" dirty="0">
                <a:solidFill>
                  <a:srgbClr val="21217A"/>
                </a:solidFill>
                <a:latin typeface="Arial"/>
                <a:cs typeface="Arial"/>
              </a:rPr>
              <a:t>Συμμετοχή στο 3ο Αγροδιατροφικό Συνέδριο &amp; Έκθεση «</a:t>
            </a:r>
            <a:r>
              <a:rPr lang="el-GR" sz="1100" b="1" dirty="0">
                <a:solidFill>
                  <a:srgbClr val="21217A"/>
                </a:solidFill>
                <a:latin typeface="Arial"/>
                <a:cs typeface="Arial"/>
                <a:hlinkClick r:id="rId10"/>
              </a:rPr>
              <a:t>AGROWN 2025</a:t>
            </a:r>
            <a:r>
              <a:rPr lang="el-GR" sz="1100" dirty="0">
                <a:solidFill>
                  <a:srgbClr val="21217A"/>
                </a:solidFill>
                <a:latin typeface="Arial"/>
                <a:cs typeface="Arial"/>
              </a:rPr>
              <a:t>» και παρουσίαση του έργου ECOBASE, σε συνεργασία με το Πανεπιστήμιο Πατρών</a:t>
            </a:r>
            <a:endParaRPr lang="el-GR" sz="1100" dirty="0">
              <a:solidFill>
                <a:srgbClr val="6666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899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110" y="670560"/>
            <a:ext cx="2748413" cy="2179041"/>
          </a:xfrm>
          <a:prstGeom prst="rect">
            <a:avLst/>
          </a:prstGeom>
        </p:spPr>
      </p:pic>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295972" y="697509"/>
            <a:ext cx="5060619" cy="1807867"/>
          </a:xfrm>
          <a:prstGeom prst="rect">
            <a:avLst/>
          </a:prstGeom>
        </p:spPr>
        <p:txBody>
          <a:bodyPr vert="horz" wrap="square" lIns="0" tIns="6350" rIns="0" bIns="0" rtlCol="0">
            <a:spAutoFit/>
          </a:bodyPr>
          <a:lstStyle/>
          <a:p>
            <a:pPr marL="6350" marR="2540" algn="just">
              <a:lnSpc>
                <a:spcPct val="116700"/>
              </a:lnSpc>
              <a:spcBef>
                <a:spcPts val="50"/>
              </a:spcBef>
              <a:buClr>
                <a:srgbClr val="9AC43E"/>
              </a:buClr>
            </a:pPr>
            <a:r>
              <a:rPr lang="el-GR" sz="1200" b="1" dirty="0">
                <a:solidFill>
                  <a:srgbClr val="21217A"/>
                </a:solidFill>
                <a:latin typeface="Arial"/>
                <a:cs typeface="Arial"/>
              </a:rPr>
              <a:t>Συμμετοχή στην Πιλοτική Δράση του έργου </a:t>
            </a:r>
            <a:r>
              <a:rPr lang="el-GR" sz="1050" dirty="0">
                <a:solidFill>
                  <a:srgbClr val="21217A"/>
                </a:solidFill>
                <a:latin typeface="Arial"/>
                <a:cs typeface="Arial"/>
              </a:rPr>
              <a:t>για την εφαρμογή δύο καινοτόμων εργαλείων: </a:t>
            </a:r>
          </a:p>
          <a:p>
            <a:pPr marL="177800" marR="2540" indent="-171450">
              <a:lnSpc>
                <a:spcPct val="116700"/>
              </a:lnSpc>
              <a:spcBef>
                <a:spcPts val="50"/>
              </a:spcBef>
              <a:buClr>
                <a:srgbClr val="9AC43E"/>
              </a:buClr>
              <a:buFont typeface="Arial" panose="020B0604020202020204" pitchFamily="34" charset="0"/>
              <a:buChar char="•"/>
            </a:pPr>
            <a:r>
              <a:rPr lang="el-GR" sz="1050" dirty="0">
                <a:solidFill>
                  <a:srgbClr val="21217A"/>
                </a:solidFill>
                <a:latin typeface="Arial"/>
                <a:cs typeface="Arial"/>
              </a:rPr>
              <a:t>ενός </a:t>
            </a:r>
            <a:r>
              <a:rPr lang="el-GR" sz="1050" b="1" dirty="0">
                <a:solidFill>
                  <a:srgbClr val="21217A"/>
                </a:solidFill>
                <a:latin typeface="Arial"/>
                <a:cs typeface="Arial"/>
              </a:rPr>
              <a:t>ΣΥΣΤΗΜΑΤΟΣ ΠΑΡΑΚΟΛΟΥΘΗΣΗΣ ΠΟΙΟΤΗΤΑΣ ΕΔΑΦΟΥΣ (Τ.Ε.</a:t>
            </a:r>
            <a:r>
              <a:rPr lang="el-GR" sz="1050" dirty="0">
                <a:solidFill>
                  <a:srgbClr val="21217A"/>
                </a:solidFill>
                <a:latin typeface="Arial"/>
                <a:cs typeface="Arial"/>
              </a:rPr>
              <a:t>) και </a:t>
            </a:r>
          </a:p>
          <a:p>
            <a:pPr marL="177800" marR="2540" indent="-171450">
              <a:lnSpc>
                <a:spcPct val="116700"/>
              </a:lnSpc>
              <a:spcBef>
                <a:spcPts val="50"/>
              </a:spcBef>
              <a:buClr>
                <a:srgbClr val="9AC43E"/>
              </a:buClr>
              <a:buFont typeface="Arial" panose="020B0604020202020204" pitchFamily="34" charset="0"/>
              <a:buChar char="•"/>
            </a:pPr>
            <a:r>
              <a:rPr lang="el-GR" sz="1050" dirty="0">
                <a:solidFill>
                  <a:srgbClr val="21217A"/>
                </a:solidFill>
                <a:latin typeface="Arial"/>
                <a:cs typeface="Arial"/>
              </a:rPr>
              <a:t>ενός </a:t>
            </a:r>
            <a:r>
              <a:rPr lang="el-GR" sz="1050" b="1" dirty="0">
                <a:solidFill>
                  <a:srgbClr val="21217A"/>
                </a:solidFill>
                <a:latin typeface="Arial"/>
                <a:cs typeface="Arial"/>
              </a:rPr>
              <a:t>ΣΥΣΤΗΜΑΤΟΣ ΠΡΟΕΙΔΟΠΟΙΗΣΗΣ ΠΡΟΒΛΕΨΗΣ DSS </a:t>
            </a:r>
            <a:r>
              <a:rPr lang="en-US" sz="1050" b="1" dirty="0">
                <a:solidFill>
                  <a:srgbClr val="21217A"/>
                </a:solidFill>
                <a:latin typeface="Arial"/>
                <a:cs typeface="Arial"/>
              </a:rPr>
              <a:t> </a:t>
            </a:r>
            <a:endParaRPr lang="el-GR" sz="1050" b="1" dirty="0">
              <a:solidFill>
                <a:srgbClr val="21217A"/>
              </a:solidFill>
              <a:latin typeface="Arial"/>
              <a:cs typeface="Arial"/>
            </a:endParaRPr>
          </a:p>
          <a:p>
            <a:pPr marL="177800" marR="2540" indent="-171450">
              <a:lnSpc>
                <a:spcPct val="116700"/>
              </a:lnSpc>
              <a:spcBef>
                <a:spcPts val="50"/>
              </a:spcBef>
              <a:buClr>
                <a:srgbClr val="9AC43E"/>
              </a:buClr>
              <a:buFont typeface="Arial" panose="020B0604020202020204" pitchFamily="34" charset="0"/>
              <a:buChar char="•"/>
            </a:pPr>
            <a:endParaRPr lang="el-GR" sz="1050" dirty="0">
              <a:solidFill>
                <a:srgbClr val="21217A"/>
              </a:solidFill>
              <a:latin typeface="Arial"/>
              <a:cs typeface="Arial"/>
            </a:endParaRPr>
          </a:p>
          <a:p>
            <a:pPr marL="177800" marR="2540" indent="-171450">
              <a:lnSpc>
                <a:spcPct val="116700"/>
              </a:lnSpc>
              <a:spcBef>
                <a:spcPts val="50"/>
              </a:spcBef>
              <a:buClr>
                <a:srgbClr val="9AC43E"/>
              </a:buClr>
              <a:buFont typeface="Arial" panose="020B0604020202020204" pitchFamily="34" charset="0"/>
              <a:buChar char="•"/>
            </a:pPr>
            <a:endParaRPr lang="el-GR" sz="1050" dirty="0">
              <a:solidFill>
                <a:srgbClr val="21217A"/>
              </a:solidFill>
              <a:latin typeface="Arial"/>
              <a:cs typeface="Arial"/>
            </a:endParaRPr>
          </a:p>
          <a:p>
            <a:pPr marL="177800" marR="2540" indent="-171450">
              <a:lnSpc>
                <a:spcPct val="116700"/>
              </a:lnSpc>
              <a:spcBef>
                <a:spcPts val="50"/>
              </a:spcBef>
              <a:buClr>
                <a:srgbClr val="9AC43E"/>
              </a:buClr>
              <a:buFont typeface="Arial" panose="020B0604020202020204" pitchFamily="34" charset="0"/>
              <a:buChar char="•"/>
            </a:pPr>
            <a:endParaRPr lang="el-GR" sz="1050" dirty="0">
              <a:solidFill>
                <a:srgbClr val="21217A"/>
              </a:solidFill>
              <a:latin typeface="Arial"/>
              <a:cs typeface="Arial"/>
            </a:endParaRPr>
          </a:p>
          <a:p>
            <a:pPr marL="177800" marR="2540" indent="-171450">
              <a:lnSpc>
                <a:spcPct val="116700"/>
              </a:lnSpc>
              <a:spcBef>
                <a:spcPts val="50"/>
              </a:spcBef>
              <a:buClr>
                <a:srgbClr val="9AC43E"/>
              </a:buClr>
              <a:buFont typeface="Arial" panose="020B0604020202020204" pitchFamily="34" charset="0"/>
              <a:buChar char="•"/>
            </a:pPr>
            <a:endParaRPr lang="el-GR" sz="1050" dirty="0">
              <a:solidFill>
                <a:srgbClr val="21217A"/>
              </a:solidFill>
              <a:latin typeface="Arial"/>
              <a:cs typeface="Arial"/>
            </a:endParaRPr>
          </a:p>
          <a:p>
            <a:pPr marL="177800" marR="2540" indent="-171450">
              <a:lnSpc>
                <a:spcPct val="116700"/>
              </a:lnSpc>
              <a:spcBef>
                <a:spcPts val="50"/>
              </a:spcBef>
              <a:buClr>
                <a:srgbClr val="9AC43E"/>
              </a:buClr>
              <a:buFont typeface="Arial" panose="020B0604020202020204" pitchFamily="34" charset="0"/>
              <a:buChar char="•"/>
            </a:pPr>
            <a:endParaRPr lang="en-US" sz="1050" dirty="0">
              <a:solidFill>
                <a:srgbClr val="21217A"/>
              </a:solidFill>
              <a:latin typeface="Arial"/>
              <a:cs typeface="Arial"/>
            </a:endParaRP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sp>
        <p:nvSpPr>
          <p:cNvPr id="7" name="TextBox 6"/>
          <p:cNvSpPr txBox="1"/>
          <p:nvPr/>
        </p:nvSpPr>
        <p:spPr>
          <a:xfrm>
            <a:off x="76346" y="1722246"/>
            <a:ext cx="5984361" cy="1613583"/>
          </a:xfrm>
          <a:prstGeom prst="rect">
            <a:avLst/>
          </a:prstGeom>
          <a:noFill/>
        </p:spPr>
        <p:txBody>
          <a:bodyPr wrap="square" rtlCol="0">
            <a:spAutoFit/>
          </a:bodyPr>
          <a:lstStyle/>
          <a:p>
            <a:pPr marL="177800" marR="2540" lvl="0" indent="-171450" algn="just">
              <a:lnSpc>
                <a:spcPct val="116700"/>
              </a:lnSpc>
              <a:spcBef>
                <a:spcPts val="50"/>
              </a:spcBef>
              <a:buClr>
                <a:srgbClr val="9AC43E"/>
              </a:buClr>
              <a:buFont typeface="Wingdings" panose="05000000000000000000" pitchFamily="2" charset="2"/>
              <a:buChar char="ü"/>
            </a:pPr>
            <a:r>
              <a:rPr lang="el-GR" sz="1050" b="1" dirty="0">
                <a:solidFill>
                  <a:srgbClr val="21217A"/>
                </a:solidFill>
                <a:latin typeface="Arial"/>
                <a:cs typeface="Arial"/>
              </a:rPr>
              <a:t>Το Επιμελητήριο προμηθεύτηκε και εγκατέστησε στην Αιτωλοακαρνανία </a:t>
            </a:r>
            <a:r>
              <a:rPr lang="el-GR" sz="1050" b="1" dirty="0">
                <a:solidFill>
                  <a:srgbClr val="21217A"/>
                </a:solidFill>
                <a:latin typeface="Arial"/>
                <a:cs typeface="Arial"/>
                <a:hlinkClick r:id="rId6"/>
              </a:rPr>
              <a:t>σταθμούς</a:t>
            </a:r>
            <a:r>
              <a:rPr lang="el-GR" sz="1050" b="1" dirty="0">
                <a:solidFill>
                  <a:srgbClr val="21217A"/>
                </a:solidFill>
                <a:latin typeface="Arial"/>
                <a:cs typeface="Arial"/>
              </a:rPr>
              <a:t> μετεωρολογικής και κυρίως επίγειας παρακολούθησης εδάφους. </a:t>
            </a:r>
          </a:p>
          <a:p>
            <a:pPr marL="177800" marR="2540" lvl="0" indent="-171450" algn="just">
              <a:lnSpc>
                <a:spcPct val="116700"/>
              </a:lnSpc>
              <a:spcBef>
                <a:spcPts val="50"/>
              </a:spcBef>
              <a:buClr>
                <a:srgbClr val="9AC43E"/>
              </a:buClr>
              <a:buFont typeface="Wingdings" panose="05000000000000000000" pitchFamily="2" charset="2"/>
              <a:buChar char="ü"/>
            </a:pPr>
            <a:r>
              <a:rPr lang="el-GR" sz="1050" b="1" dirty="0">
                <a:solidFill>
                  <a:srgbClr val="21217A"/>
                </a:solidFill>
                <a:latin typeface="Arial"/>
                <a:cs typeface="Arial"/>
              </a:rPr>
              <a:t>Οι σταθμοί θα παίξουν σημαντικό ρόλο στη </a:t>
            </a:r>
            <a:r>
              <a:rPr lang="el-GR" sz="1050" dirty="0">
                <a:solidFill>
                  <a:srgbClr val="21217A"/>
                </a:solidFill>
                <a:latin typeface="Arial"/>
                <a:cs typeface="Arial"/>
              </a:rPr>
              <a:t>μέτρηση,  χαρτογράφηση και  ανάλυση των μετεωρολογικών και εδαφικών δεικτών, όπως: θερμοκρασία, βροχόπτωση, υγρασία αέρος, εδάφους, χαρακτηριστικά ανέμου, ακτινοβολία, κ.λπ.</a:t>
            </a:r>
          </a:p>
          <a:p>
            <a:pPr marL="177800" marR="2540" lvl="0" indent="-171450" algn="just">
              <a:lnSpc>
                <a:spcPct val="116700"/>
              </a:lnSpc>
              <a:spcBef>
                <a:spcPts val="50"/>
              </a:spcBef>
              <a:buClr>
                <a:srgbClr val="9AC43E"/>
              </a:buClr>
              <a:buFont typeface="Wingdings" panose="05000000000000000000" pitchFamily="2" charset="2"/>
              <a:buChar char="ü"/>
            </a:pPr>
            <a:r>
              <a:rPr lang="el-GR" sz="1050" dirty="0">
                <a:solidFill>
                  <a:srgbClr val="21217A"/>
                </a:solidFill>
                <a:latin typeface="Arial"/>
                <a:cs typeface="Arial"/>
              </a:rPr>
              <a:t>Επίσης, πραγματοποιήθηκε η συλλογή </a:t>
            </a:r>
            <a:r>
              <a:rPr lang="el-GR" sz="1050" b="1" dirty="0">
                <a:solidFill>
                  <a:srgbClr val="21217A"/>
                </a:solidFill>
                <a:latin typeface="Arial"/>
                <a:cs typeface="Arial"/>
              </a:rPr>
              <a:t>50 δειγμάτων εδάφους από διαφορετικές περιοχές της Αιτωλοακαρνανίας</a:t>
            </a:r>
            <a:r>
              <a:rPr lang="el-GR" sz="1050" dirty="0">
                <a:solidFill>
                  <a:srgbClr val="21217A"/>
                </a:solidFill>
                <a:latin typeface="Arial"/>
                <a:cs typeface="Arial"/>
              </a:rPr>
              <a:t>, τα οποία έχουν αναλυθεί με τη συνεργασία του Πανεπιστημίου Πατρών κι Εδαφολογικού Εργαστηρίου. </a:t>
            </a:r>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20000" y="2571750"/>
            <a:ext cx="1381796" cy="1849833"/>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182" y="2571750"/>
            <a:ext cx="1381796" cy="1835152"/>
          </a:xfrm>
          <a:prstGeom prst="rect">
            <a:avLst/>
          </a:prstGeom>
        </p:spPr>
      </p:pic>
      <p:sp>
        <p:nvSpPr>
          <p:cNvPr id="13" name="TextBox 12">
            <a:extLst>
              <a:ext uri="{FF2B5EF4-FFF2-40B4-BE49-F238E27FC236}">
                <a16:creationId xmlns:a16="http://schemas.microsoft.com/office/drawing/2014/main" id="{D080F93A-C6C9-76E7-33A3-D8D92FE9C05C}"/>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3961769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08F85-CBA5-9DD5-59C9-6CABB47D00C9}"/>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A8324D4D-530D-70C6-3B8C-30E663E502F9}"/>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867310F8-A34E-E37A-DA46-71AE829F3F23}"/>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396F2171-88B6-36E5-1ACB-0FF2362C01A4}"/>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C5D31FDB-BCAE-E20D-B96D-8C8C7C4AFF2D}"/>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60DC9FFA-55D6-881D-4607-EFC3815E33DD}"/>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B99C128C-DA13-D00A-BA90-67BD287CB4C0}"/>
              </a:ext>
            </a:extLst>
          </p:cNvPr>
          <p:cNvSpPr txBox="1"/>
          <p:nvPr/>
        </p:nvSpPr>
        <p:spPr>
          <a:xfrm>
            <a:off x="145980" y="661684"/>
            <a:ext cx="8540820" cy="187103"/>
          </a:xfrm>
          <a:prstGeom prst="rect">
            <a:avLst/>
          </a:prstGeom>
        </p:spPr>
        <p:txBody>
          <a:bodyPr vert="horz" wrap="square" lIns="0" tIns="6350" rIns="0" bIns="0" rtlCol="0">
            <a:spAutoFit/>
          </a:bodyPr>
          <a:lstStyle/>
          <a:p>
            <a:pPr marL="6350" marR="2540">
              <a:lnSpc>
                <a:spcPct val="116700"/>
              </a:lnSpc>
              <a:spcBef>
                <a:spcPts val="50"/>
              </a:spcBef>
              <a:buClr>
                <a:srgbClr val="9AC43E"/>
              </a:buClr>
            </a:pPr>
            <a:r>
              <a:rPr lang="el-GR" sz="1100" dirty="0">
                <a:solidFill>
                  <a:srgbClr val="21217A"/>
                </a:solidFill>
                <a:latin typeface="Arial"/>
                <a:cs typeface="Arial"/>
              </a:rPr>
              <a:t>Συμμετοχή σε όλες τις συναντήσεις εργασίας, διαδικτυακές, και διά ζώσης (Πάτρα, </a:t>
            </a:r>
            <a:r>
              <a:rPr lang="el-GR" sz="1100" dirty="0" err="1">
                <a:solidFill>
                  <a:srgbClr val="21217A"/>
                </a:solidFill>
                <a:latin typeface="Arial"/>
                <a:cs typeface="Arial"/>
              </a:rPr>
              <a:t>Πάντοβα</a:t>
            </a:r>
            <a:r>
              <a:rPr lang="el-GR" sz="1100" dirty="0">
                <a:solidFill>
                  <a:srgbClr val="21217A"/>
                </a:solidFill>
                <a:latin typeface="Arial"/>
                <a:cs typeface="Arial"/>
              </a:rPr>
              <a:t>, Αργυρόκαστρο, Λιουμπλιάνα).</a:t>
            </a:r>
          </a:p>
        </p:txBody>
      </p:sp>
      <p:pic>
        <p:nvPicPr>
          <p:cNvPr id="2" name="Εικόνα 1">
            <a:extLst>
              <a:ext uri="{FF2B5EF4-FFF2-40B4-BE49-F238E27FC236}">
                <a16:creationId xmlns:a16="http://schemas.microsoft.com/office/drawing/2014/main" id="{068B2374-FE06-C1E9-291C-B786AB6992E7}"/>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F8DC81F4-344B-EEA0-380C-465C17AEC38C}"/>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41" name="Εικόνα 40" descr="Εικόνα που περιέχει ρουχισμός, άνθρωποι, άνδρας, ομάδα&#10;&#10;Το περιεχόμενο που δημιουργείται από AI ενδέχεται να είναι εσφαλμένο.">
            <a:extLst>
              <a:ext uri="{FF2B5EF4-FFF2-40B4-BE49-F238E27FC236}">
                <a16:creationId xmlns:a16="http://schemas.microsoft.com/office/drawing/2014/main" id="{6B473FA1-A627-C807-7C4A-1E0B69C727F5}"/>
              </a:ext>
            </a:extLst>
          </p:cNvPr>
          <p:cNvPicPr>
            <a:picLocks noChangeAspect="1"/>
          </p:cNvPicPr>
          <p:nvPr/>
        </p:nvPicPr>
        <p:blipFill>
          <a:blip r:embed="rId5" cstate="print">
            <a:extLst>
              <a:ext uri="{28A0092B-C50C-407E-A947-70E740481C1C}">
                <a14:useLocalDpi xmlns:a14="http://schemas.microsoft.com/office/drawing/2010/main" val="0"/>
              </a:ext>
            </a:extLst>
          </a:blip>
          <a:srcRect b="41111"/>
          <a:stretch>
            <a:fillRect/>
          </a:stretch>
        </p:blipFill>
        <p:spPr>
          <a:xfrm>
            <a:off x="145145" y="1019667"/>
            <a:ext cx="2978220" cy="2192301"/>
          </a:xfrm>
          <a:prstGeom prst="rect">
            <a:avLst/>
          </a:prstGeom>
        </p:spPr>
      </p:pic>
      <p:sp>
        <p:nvSpPr>
          <p:cNvPr id="43" name="TextBox 42">
            <a:extLst>
              <a:ext uri="{FF2B5EF4-FFF2-40B4-BE49-F238E27FC236}">
                <a16:creationId xmlns:a16="http://schemas.microsoft.com/office/drawing/2014/main" id="{73FF127D-9DE4-8045-8A2C-5F71FD48639C}"/>
              </a:ext>
            </a:extLst>
          </p:cNvPr>
          <p:cNvSpPr txBox="1"/>
          <p:nvPr/>
        </p:nvSpPr>
        <p:spPr>
          <a:xfrm>
            <a:off x="3200400" y="1019667"/>
            <a:ext cx="5856921" cy="938719"/>
          </a:xfrm>
          <a:prstGeom prst="rect">
            <a:avLst/>
          </a:prstGeom>
          <a:noFill/>
        </p:spPr>
        <p:txBody>
          <a:bodyPr wrap="square">
            <a:spAutoFit/>
          </a:bodyPr>
          <a:lstStyle/>
          <a:p>
            <a:r>
              <a:rPr lang="el-GR" sz="1100" dirty="0">
                <a:solidFill>
                  <a:srgbClr val="21217A"/>
                </a:solidFill>
                <a:latin typeface="Arial" panose="020B0604020202020204" pitchFamily="34" charset="0"/>
                <a:cs typeface="Arial" panose="020B0604020202020204" pitchFamily="34" charset="0"/>
              </a:rPr>
              <a:t>Συμβολή στην ανάπτυξη περιεχομένου για την ιστοσελίδα του έργου</a:t>
            </a:r>
            <a:r>
              <a:rPr lang="en-US" sz="1100" dirty="0">
                <a:solidFill>
                  <a:srgbClr val="21217A"/>
                </a:solidFill>
                <a:latin typeface="Arial" panose="020B0604020202020204" pitchFamily="34" charset="0"/>
                <a:cs typeface="Arial" panose="020B0604020202020204" pitchFamily="34" charset="0"/>
              </a:rPr>
              <a:t>.</a:t>
            </a:r>
          </a:p>
          <a:p>
            <a:r>
              <a:rPr lang="el-GR" sz="1100" i="1" dirty="0">
                <a:latin typeface="Arial" panose="020B0604020202020204" pitchFamily="34" charset="0"/>
                <a:cs typeface="Arial" panose="020B0604020202020204" pitchFamily="34" charset="0"/>
                <a:hlinkClick r:id="rId6"/>
              </a:rPr>
              <a:t>- Στήριξη </a:t>
            </a:r>
            <a:r>
              <a:rPr lang="en-US" sz="1100" i="1" dirty="0">
                <a:latin typeface="Arial" panose="020B0604020202020204" pitchFamily="34" charset="0"/>
                <a:cs typeface="Arial" panose="020B0604020202020204" pitchFamily="34" charset="0"/>
                <a:hlinkClick r:id="rId6"/>
              </a:rPr>
              <a:t>Manifesto </a:t>
            </a:r>
            <a:r>
              <a:rPr lang="el-GR" sz="1100" i="1" dirty="0">
                <a:latin typeface="Arial" panose="020B0604020202020204" pitchFamily="34" charset="0"/>
                <a:cs typeface="Arial" panose="020B0604020202020204" pitchFamily="34" charset="0"/>
                <a:hlinkClick r:id="rId6"/>
              </a:rPr>
              <a:t>της αποστολής για το έδαφος</a:t>
            </a:r>
            <a:endParaRPr lang="en-US" sz="1100" i="1" dirty="0">
              <a:latin typeface="Arial" panose="020B0604020202020204" pitchFamily="34" charset="0"/>
              <a:cs typeface="Arial" panose="020B0604020202020204" pitchFamily="34" charset="0"/>
            </a:endParaRPr>
          </a:p>
          <a:p>
            <a:r>
              <a:rPr lang="el-GR" sz="1100" i="1" dirty="0">
                <a:latin typeface="Arial" panose="020B0604020202020204" pitchFamily="34" charset="0"/>
                <a:cs typeface="Arial" panose="020B0604020202020204" pitchFamily="34" charset="0"/>
                <a:hlinkClick r:id="rId7"/>
              </a:rPr>
              <a:t>- Κλιματικά Δεδομένα Περιφέρειας Δυτικής Ελλάδας</a:t>
            </a:r>
            <a:endParaRPr lang="el-GR" sz="1100" i="1" dirty="0">
              <a:latin typeface="Arial" panose="020B0604020202020204" pitchFamily="34" charset="0"/>
              <a:cs typeface="Arial" panose="020B0604020202020204" pitchFamily="34" charset="0"/>
              <a:hlinkClick r:id="rId6"/>
            </a:endParaRPr>
          </a:p>
          <a:p>
            <a:r>
              <a:rPr lang="el-GR" sz="1100" i="1" dirty="0">
                <a:latin typeface="Arial" panose="020B0604020202020204" pitchFamily="34" charset="0"/>
                <a:cs typeface="Arial" panose="020B0604020202020204" pitchFamily="34" charset="0"/>
              </a:rPr>
              <a:t>κ.λπ.</a:t>
            </a:r>
            <a:endParaRPr lang="en-US" sz="1100" i="1" dirty="0">
              <a:latin typeface="Arial" panose="020B0604020202020204" pitchFamily="34" charset="0"/>
              <a:cs typeface="Arial" panose="020B0604020202020204" pitchFamily="34" charset="0"/>
            </a:endParaRPr>
          </a:p>
          <a:p>
            <a:endParaRPr lang="el-GR" sz="1100" dirty="0">
              <a:latin typeface="Arial" panose="020B0604020202020204" pitchFamily="34" charset="0"/>
              <a:cs typeface="Arial" panose="020B0604020202020204" pitchFamily="34" charset="0"/>
            </a:endParaRPr>
          </a:p>
        </p:txBody>
      </p:sp>
      <p:pic>
        <p:nvPicPr>
          <p:cNvPr id="47" name="Εικόνα 46" descr="Εικόνα που περιέχει κείμενο, χάρτης, στιγμιότυπο οθόνης&#10;&#10;Το περιεχόμενο που δημιουργείται από AI ενδέχεται να είναι εσφαλμένο.">
            <a:extLst>
              <a:ext uri="{FF2B5EF4-FFF2-40B4-BE49-F238E27FC236}">
                <a16:creationId xmlns:a16="http://schemas.microsoft.com/office/drawing/2014/main" id="{42528C54-3371-842F-3EFD-73DD2E5A2378}"/>
              </a:ext>
            </a:extLst>
          </p:cNvPr>
          <p:cNvPicPr>
            <a:picLocks noChangeAspect="1"/>
          </p:cNvPicPr>
          <p:nvPr/>
        </p:nvPicPr>
        <p:blipFill>
          <a:blip r:embed="rId8"/>
          <a:stretch>
            <a:fillRect/>
          </a:stretch>
        </p:blipFill>
        <p:spPr>
          <a:xfrm>
            <a:off x="6128860" y="1752968"/>
            <a:ext cx="2252217" cy="2437168"/>
          </a:xfrm>
          <a:prstGeom prst="rect">
            <a:avLst/>
          </a:prstGeom>
        </p:spPr>
      </p:pic>
      <p:pic>
        <p:nvPicPr>
          <p:cNvPr id="49" name="Εικόνα 48" descr="Εικόνα που περιέχει κείμενο, ρουχισμός, άτομο, στιγμιότυπο οθόνης&#10;&#10;Το περιεχόμενο που δημιουργείται από AI ενδέχεται να είναι εσφαλμένο.">
            <a:extLst>
              <a:ext uri="{FF2B5EF4-FFF2-40B4-BE49-F238E27FC236}">
                <a16:creationId xmlns:a16="http://schemas.microsoft.com/office/drawing/2014/main" id="{E75B7159-C0D9-665B-2316-DC2D64136F43}"/>
              </a:ext>
            </a:extLst>
          </p:cNvPr>
          <p:cNvPicPr>
            <a:picLocks noChangeAspect="1"/>
          </p:cNvPicPr>
          <p:nvPr/>
        </p:nvPicPr>
        <p:blipFill>
          <a:blip r:embed="rId9"/>
          <a:stretch>
            <a:fillRect/>
          </a:stretch>
        </p:blipFill>
        <p:spPr>
          <a:xfrm>
            <a:off x="3900185" y="2040621"/>
            <a:ext cx="2017014" cy="1902689"/>
          </a:xfrm>
          <a:prstGeom prst="rect">
            <a:avLst/>
          </a:prstGeom>
        </p:spPr>
      </p:pic>
      <p:pic>
        <p:nvPicPr>
          <p:cNvPr id="9" name="Εικόνα 8">
            <a:extLst>
              <a:ext uri="{FF2B5EF4-FFF2-40B4-BE49-F238E27FC236}">
                <a16:creationId xmlns:a16="http://schemas.microsoft.com/office/drawing/2014/main" id="{72A63C2C-567C-6D84-8DE1-B5A753F66A83}"/>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152400" y="3280961"/>
            <a:ext cx="1432155" cy="954769"/>
          </a:xfrm>
          <a:prstGeom prst="rect">
            <a:avLst/>
          </a:prstGeom>
        </p:spPr>
      </p:pic>
      <p:pic>
        <p:nvPicPr>
          <p:cNvPr id="12" name="Εικόνα 11">
            <a:extLst>
              <a:ext uri="{FF2B5EF4-FFF2-40B4-BE49-F238E27FC236}">
                <a16:creationId xmlns:a16="http://schemas.microsoft.com/office/drawing/2014/main" id="{BBBA213A-A9DB-DF7C-0C17-38407AF9B974}"/>
              </a:ext>
            </a:extLst>
          </p:cNvPr>
          <p:cNvPicPr>
            <a:picLocks noChangeAspect="1"/>
          </p:cNvPicPr>
          <p:nvPr/>
        </p:nvPicPr>
        <p:blipFill>
          <a:blip r:embed="rId11"/>
          <a:stretch>
            <a:fillRect/>
          </a:stretch>
        </p:blipFill>
        <p:spPr>
          <a:xfrm>
            <a:off x="1648210" y="3272432"/>
            <a:ext cx="1472116" cy="970676"/>
          </a:xfrm>
          <a:prstGeom prst="rect">
            <a:avLst/>
          </a:prstGeom>
        </p:spPr>
      </p:pic>
      <p:sp>
        <p:nvSpPr>
          <p:cNvPr id="7" name="TextBox 6">
            <a:extLst>
              <a:ext uri="{FF2B5EF4-FFF2-40B4-BE49-F238E27FC236}">
                <a16:creationId xmlns:a16="http://schemas.microsoft.com/office/drawing/2014/main" id="{7FE55DAD-169B-AC9F-6D7E-B54FC5AA1CC3}"/>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3585479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381000" y="809098"/>
            <a:ext cx="8191499" cy="187103"/>
          </a:xfrm>
          <a:prstGeom prst="rect">
            <a:avLst/>
          </a:prstGeom>
        </p:spPr>
        <p:txBody>
          <a:bodyPr vert="horz" wrap="square" lIns="0" tIns="6350" rIns="0" bIns="0" rtlCol="0">
            <a:spAutoFit/>
          </a:bodyPr>
          <a:lstStyle/>
          <a:p>
            <a:pPr marL="6350" marR="2540" lvl="0" algn="ctr">
              <a:lnSpc>
                <a:spcPct val="116700"/>
              </a:lnSpc>
              <a:spcBef>
                <a:spcPts val="50"/>
              </a:spcBef>
              <a:buClr>
                <a:srgbClr val="9AC43E"/>
              </a:buClr>
            </a:pPr>
            <a:r>
              <a:rPr lang="el-GR" sz="1100" dirty="0">
                <a:solidFill>
                  <a:srgbClr val="21217A"/>
                </a:solidFill>
                <a:latin typeface="Arial"/>
                <a:cs typeface="Arial"/>
              </a:rPr>
              <a:t>Διοργάνωση</a:t>
            </a:r>
            <a:r>
              <a:rPr lang="el-GR" sz="1100" b="1" dirty="0">
                <a:solidFill>
                  <a:srgbClr val="21217A"/>
                </a:solidFill>
                <a:latin typeface="Arial"/>
                <a:cs typeface="Arial"/>
              </a:rPr>
              <a:t> Ενημερωτικής </a:t>
            </a:r>
            <a:r>
              <a:rPr lang="el-GR" sz="1100" b="1" dirty="0">
                <a:solidFill>
                  <a:srgbClr val="21217A"/>
                </a:solidFill>
                <a:latin typeface="Arial"/>
                <a:cs typeface="Arial"/>
                <a:hlinkClick r:id="rId4"/>
              </a:rPr>
              <a:t>Ημερίδας</a:t>
            </a:r>
            <a:r>
              <a:rPr lang="el-GR" sz="1100" b="1" dirty="0">
                <a:solidFill>
                  <a:srgbClr val="21217A"/>
                </a:solidFill>
                <a:latin typeface="Arial"/>
                <a:cs typeface="Arial"/>
              </a:rPr>
              <a:t> για το έργο</a:t>
            </a:r>
            <a:endParaRPr lang="el-GR" sz="1100" dirty="0">
              <a:solidFill>
                <a:srgbClr val="21217A"/>
              </a:solidFill>
              <a:latin typeface="Arial"/>
              <a:cs typeface="Arial"/>
            </a:endParaRP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13" name="Εικόνα 12">
            <a:extLst>
              <a:ext uri="{FF2B5EF4-FFF2-40B4-BE49-F238E27FC236}">
                <a16:creationId xmlns:a16="http://schemas.microsoft.com/office/drawing/2014/main" id="{FDEDC471-C2D4-1BED-0BDC-3E223E60A6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67400" y="1527562"/>
            <a:ext cx="3102889" cy="1396300"/>
          </a:xfrm>
          <a:prstGeom prst="rect">
            <a:avLst/>
          </a:prstGeom>
        </p:spPr>
      </p:pic>
      <p:pic>
        <p:nvPicPr>
          <p:cNvPr id="20" name="Εικόνα 19">
            <a:extLst>
              <a:ext uri="{FF2B5EF4-FFF2-40B4-BE49-F238E27FC236}">
                <a16:creationId xmlns:a16="http://schemas.microsoft.com/office/drawing/2014/main" id="{B64C65B7-1467-1E64-1EC4-189CD82861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7400" y="2986228"/>
            <a:ext cx="3102889" cy="1338121"/>
          </a:xfrm>
          <a:prstGeom prst="rect">
            <a:avLst/>
          </a:prstGeom>
        </p:spPr>
      </p:pic>
      <p:sp>
        <p:nvSpPr>
          <p:cNvPr id="29" name="TextBox 28">
            <a:extLst>
              <a:ext uri="{FF2B5EF4-FFF2-40B4-BE49-F238E27FC236}">
                <a16:creationId xmlns:a16="http://schemas.microsoft.com/office/drawing/2014/main" id="{F536C740-61C8-50F7-738F-A693C4D17C1F}"/>
              </a:ext>
            </a:extLst>
          </p:cNvPr>
          <p:cNvSpPr txBox="1"/>
          <p:nvPr/>
        </p:nvSpPr>
        <p:spPr>
          <a:xfrm>
            <a:off x="228600" y="4133297"/>
            <a:ext cx="4690532" cy="252633"/>
          </a:xfrm>
          <a:prstGeom prst="rect">
            <a:avLst/>
          </a:prstGeom>
          <a:noFill/>
        </p:spPr>
        <p:txBody>
          <a:bodyPr wrap="square">
            <a:spAutoFit/>
          </a:bodyPr>
          <a:lstStyle/>
          <a:p>
            <a:pPr>
              <a:lnSpc>
                <a:spcPct val="107000"/>
              </a:lnSpc>
              <a:spcAft>
                <a:spcPts val="800"/>
              </a:spcAft>
              <a:buNone/>
            </a:pPr>
            <a:r>
              <a:rPr lang="en-US" sz="1000" u="sng" kern="100" dirty="0">
                <a:solidFill>
                  <a:srgbClr val="467886"/>
                </a:solidFill>
                <a:latin typeface="Arial" panose="020B0604020202020204" pitchFamily="34" charset="0"/>
                <a:ea typeface="Aptos" panose="020B0004020202020204" pitchFamily="34" charset="0"/>
                <a:cs typeface="Arial" panose="020B0604020202020204" pitchFamily="34" charset="0"/>
                <a:hlinkClick r:id="rId8" tooltip="https://www.youtube.com/watch?v=-x5mx1MGERA"/>
              </a:rPr>
              <a:t>Full Info-Day: </a:t>
            </a:r>
            <a:r>
              <a:rPr lang="el-GR" sz="1000" u="sng" kern="100" dirty="0">
                <a:solidFill>
                  <a:srgbClr val="467886"/>
                </a:solidFill>
                <a:latin typeface="Arial" panose="020B0604020202020204" pitchFamily="34" charset="0"/>
                <a:ea typeface="Aptos" panose="020B0004020202020204" pitchFamily="34" charset="0"/>
                <a:cs typeface="Arial" panose="020B0604020202020204" pitchFamily="34" charset="0"/>
                <a:hlinkClick r:id="rId8" tooltip="https://www.youtube.com/watch?v=-x5mx1MGERA"/>
              </a:rPr>
              <a:t>	</a:t>
            </a:r>
            <a:r>
              <a:rPr lang="el-GR" sz="10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tooltip="https://www.youtube.com/watch?v=-x5mx1MGERA"/>
              </a:rPr>
              <a:t>https://www.youtube.com/watch?v=-x5mx1MGERA</a:t>
            </a:r>
            <a:endParaRPr lang="el-GR" sz="1000" kern="100" dirty="0">
              <a:effectLst/>
              <a:latin typeface="Arial" panose="020B0604020202020204" pitchFamily="34" charset="0"/>
              <a:ea typeface="Aptos" panose="020B0004020202020204" pitchFamily="34" charset="0"/>
              <a:cs typeface="Arial" panose="020B0604020202020204" pitchFamily="34" charset="0"/>
            </a:endParaRPr>
          </a:p>
        </p:txBody>
      </p:sp>
      <p:pic>
        <p:nvPicPr>
          <p:cNvPr id="37" name="Εικόνα 36">
            <a:extLst>
              <a:ext uri="{FF2B5EF4-FFF2-40B4-BE49-F238E27FC236}">
                <a16:creationId xmlns:a16="http://schemas.microsoft.com/office/drawing/2014/main" id="{25B8D4C7-A10C-AAC2-7360-8D3DDF61E4E6}"/>
              </a:ext>
            </a:extLst>
          </p:cNvPr>
          <p:cNvPicPr>
            <a:picLocks noChangeAspect="1"/>
          </p:cNvPicPr>
          <p:nvPr/>
        </p:nvPicPr>
        <p:blipFill>
          <a:blip r:embed="rId9"/>
          <a:srcRect l="23915" r="37078" b="72353"/>
          <a:stretch>
            <a:fillRect/>
          </a:stretch>
        </p:blipFill>
        <p:spPr>
          <a:xfrm>
            <a:off x="2209800" y="1453447"/>
            <a:ext cx="1750096" cy="2164216"/>
          </a:xfrm>
          <a:prstGeom prst="rect">
            <a:avLst/>
          </a:prstGeom>
        </p:spPr>
      </p:pic>
      <p:pic>
        <p:nvPicPr>
          <p:cNvPr id="39" name="Εικόνα 38">
            <a:extLst>
              <a:ext uri="{FF2B5EF4-FFF2-40B4-BE49-F238E27FC236}">
                <a16:creationId xmlns:a16="http://schemas.microsoft.com/office/drawing/2014/main" id="{E700DAB4-C899-C524-6871-9A46D3B73EFE}"/>
              </a:ext>
            </a:extLst>
          </p:cNvPr>
          <p:cNvPicPr>
            <a:picLocks noChangeAspect="1"/>
          </p:cNvPicPr>
          <p:nvPr/>
        </p:nvPicPr>
        <p:blipFill>
          <a:blip r:embed="rId9"/>
          <a:srcRect l="23915" t="28113" r="37078" b="51481"/>
          <a:stretch>
            <a:fillRect/>
          </a:stretch>
        </p:blipFill>
        <p:spPr>
          <a:xfrm>
            <a:off x="3816701" y="2457770"/>
            <a:ext cx="1829305" cy="1669787"/>
          </a:xfrm>
          <a:prstGeom prst="rect">
            <a:avLst/>
          </a:prstGeom>
        </p:spPr>
      </p:pic>
      <p:pic>
        <p:nvPicPr>
          <p:cNvPr id="41" name="Εικόνα 40">
            <a:extLst>
              <a:ext uri="{FF2B5EF4-FFF2-40B4-BE49-F238E27FC236}">
                <a16:creationId xmlns:a16="http://schemas.microsoft.com/office/drawing/2014/main" id="{FA0EB1E0-C9D9-DD56-CC87-A678CA59F6AB}"/>
              </a:ext>
            </a:extLst>
          </p:cNvPr>
          <p:cNvPicPr>
            <a:picLocks noChangeAspect="1"/>
          </p:cNvPicPr>
          <p:nvPr/>
        </p:nvPicPr>
        <p:blipFill>
          <a:blip r:embed="rId10"/>
          <a:stretch>
            <a:fillRect/>
          </a:stretch>
        </p:blipFill>
        <p:spPr>
          <a:xfrm>
            <a:off x="458224" y="1701482"/>
            <a:ext cx="1663382" cy="2339878"/>
          </a:xfrm>
          <a:prstGeom prst="rect">
            <a:avLst/>
          </a:prstGeom>
        </p:spPr>
      </p:pic>
      <p:sp>
        <p:nvSpPr>
          <p:cNvPr id="8" name="TextBox 7">
            <a:extLst>
              <a:ext uri="{FF2B5EF4-FFF2-40B4-BE49-F238E27FC236}">
                <a16:creationId xmlns:a16="http://schemas.microsoft.com/office/drawing/2014/main" id="{49709238-2127-314B-0116-67EB23EE5AF1}"/>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89978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DE005-FF00-CCAC-20D3-4CAD4FFB5A2F}"/>
            </a:ext>
          </a:extLst>
        </p:cNvPr>
        <p:cNvGrpSpPr/>
        <p:nvPr/>
      </p:nvGrpSpPr>
      <p:grpSpPr>
        <a:xfrm>
          <a:off x="0" y="0"/>
          <a:ext cx="0" cy="0"/>
          <a:chOff x="0" y="0"/>
          <a:chExt cx="0" cy="0"/>
        </a:xfrm>
      </p:grpSpPr>
      <p:pic>
        <p:nvPicPr>
          <p:cNvPr id="12" name="Εικόνα 11">
            <a:extLst>
              <a:ext uri="{FF2B5EF4-FFF2-40B4-BE49-F238E27FC236}">
                <a16:creationId xmlns:a16="http://schemas.microsoft.com/office/drawing/2014/main" id="{C620E92A-79E7-F5F3-8660-12BCA609E88B}"/>
              </a:ext>
            </a:extLst>
          </p:cNvPr>
          <p:cNvPicPr>
            <a:picLocks noChangeAspect="1"/>
          </p:cNvPicPr>
          <p:nvPr/>
        </p:nvPicPr>
        <p:blipFill>
          <a:blip r:embed="rId3"/>
          <a:stretch>
            <a:fillRect/>
          </a:stretch>
        </p:blipFill>
        <p:spPr>
          <a:xfrm>
            <a:off x="723171" y="4222737"/>
            <a:ext cx="1244664" cy="254013"/>
          </a:xfrm>
          <a:prstGeom prst="rect">
            <a:avLst/>
          </a:prstGeom>
        </p:spPr>
      </p:pic>
      <p:grpSp>
        <p:nvGrpSpPr>
          <p:cNvPr id="10" name="Ομάδα 9">
            <a:extLst>
              <a:ext uri="{FF2B5EF4-FFF2-40B4-BE49-F238E27FC236}">
                <a16:creationId xmlns:a16="http://schemas.microsoft.com/office/drawing/2014/main" id="{210E350F-F92E-49E4-4ABF-AB07F22A5F6E}"/>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65448163-DD35-EC33-CED5-45CA48ECFC97}"/>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5C04B71C-5841-109C-5F4B-62C705B5DCBF}"/>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6C749B8D-A7BE-C3EF-5F7D-6A26CD90DD2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CB5199F-DFC1-25E1-22C5-B16EC7109DED}"/>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872A6612-ABEC-7472-B0F4-CAA0B4A00F3B}"/>
              </a:ext>
            </a:extLst>
          </p:cNvPr>
          <p:cNvSpPr txBox="1"/>
          <p:nvPr/>
        </p:nvSpPr>
        <p:spPr>
          <a:xfrm>
            <a:off x="381000" y="628011"/>
            <a:ext cx="8191499" cy="385170"/>
          </a:xfrm>
          <a:prstGeom prst="rect">
            <a:avLst/>
          </a:prstGeom>
        </p:spPr>
        <p:txBody>
          <a:bodyPr vert="horz" wrap="square" lIns="0" tIns="6350" rIns="0" bIns="0" rtlCol="0">
            <a:spAutoFit/>
          </a:bodyPr>
          <a:lstStyle/>
          <a:p>
            <a:pPr marL="6350" marR="2540" lvl="0" algn="ctr">
              <a:lnSpc>
                <a:spcPct val="116700"/>
              </a:lnSpc>
              <a:spcBef>
                <a:spcPts val="50"/>
              </a:spcBef>
              <a:buClr>
                <a:srgbClr val="9AC43E"/>
              </a:buClr>
            </a:pPr>
            <a:r>
              <a:rPr lang="el-GR" sz="1100" dirty="0">
                <a:solidFill>
                  <a:srgbClr val="21217A"/>
                </a:solidFill>
                <a:latin typeface="Arial"/>
                <a:cs typeface="Arial"/>
              </a:rPr>
              <a:t>Διοργάνωση</a:t>
            </a:r>
            <a:r>
              <a:rPr lang="el-GR" sz="1100" b="1" dirty="0">
                <a:solidFill>
                  <a:srgbClr val="21217A"/>
                </a:solidFill>
                <a:latin typeface="Arial"/>
                <a:cs typeface="Arial"/>
              </a:rPr>
              <a:t> </a:t>
            </a:r>
            <a:r>
              <a:rPr lang="el-GR" sz="1100" dirty="0">
                <a:solidFill>
                  <a:srgbClr val="21217A"/>
                </a:solidFill>
                <a:latin typeface="Arial"/>
                <a:cs typeface="Arial"/>
              </a:rPr>
              <a:t>των</a:t>
            </a:r>
            <a:r>
              <a:rPr lang="el-GR" sz="1100" b="1" dirty="0">
                <a:solidFill>
                  <a:srgbClr val="21217A"/>
                </a:solidFill>
                <a:latin typeface="Arial"/>
                <a:cs typeface="Arial"/>
              </a:rPr>
              <a:t> </a:t>
            </a:r>
            <a:r>
              <a:rPr lang="el-GR" sz="1100" b="1" dirty="0">
                <a:solidFill>
                  <a:srgbClr val="21217A"/>
                </a:solidFill>
                <a:latin typeface="Arial"/>
                <a:cs typeface="Arial"/>
                <a:hlinkClick r:id="rId5"/>
              </a:rPr>
              <a:t>Εκδηλώσεων</a:t>
            </a:r>
            <a:r>
              <a:rPr lang="el-GR" sz="1100" b="1" dirty="0">
                <a:solidFill>
                  <a:srgbClr val="21217A"/>
                </a:solidFill>
                <a:latin typeface="Arial"/>
                <a:cs typeface="Arial"/>
              </a:rPr>
              <a:t> </a:t>
            </a:r>
            <a:r>
              <a:rPr lang="el-GR" sz="1100" dirty="0">
                <a:solidFill>
                  <a:srgbClr val="21217A"/>
                </a:solidFill>
                <a:latin typeface="Arial"/>
                <a:cs typeface="Arial"/>
              </a:rPr>
              <a:t>Ανάπτυξης Ικανοτήτων και Ενίσχυσης Γνώσεων και Δεξιοτήτων στη Διαχείριση ποιότητας εδάφους και στην ορθή Δειγματοληψία.</a:t>
            </a:r>
          </a:p>
        </p:txBody>
      </p:sp>
      <p:pic>
        <p:nvPicPr>
          <p:cNvPr id="2" name="Εικόνα 1">
            <a:extLst>
              <a:ext uri="{FF2B5EF4-FFF2-40B4-BE49-F238E27FC236}">
                <a16:creationId xmlns:a16="http://schemas.microsoft.com/office/drawing/2014/main" id="{62FC4646-D2AF-5A2F-3C0B-83A66C315F2B}"/>
              </a:ext>
            </a:extLst>
          </p:cNvPr>
          <p:cNvPicPr>
            <a:picLocks noChangeAspect="1"/>
          </p:cNvPicPr>
          <p:nvPr/>
        </p:nvPicPr>
        <p:blipFill rotWithShape="1">
          <a:blip r:embed="rId6">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6255AD06-C3C8-7BAD-15FC-72B2C77CBC6F}"/>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9" name="Εικόνα 8" descr="Εικόνα που περιέχει σχεδίαση&#10;&#10;Το περιεχόμενο που δημιουργείται από AI ενδέχεται να είναι εσφαλμένο.">
            <a:extLst>
              <a:ext uri="{FF2B5EF4-FFF2-40B4-BE49-F238E27FC236}">
                <a16:creationId xmlns:a16="http://schemas.microsoft.com/office/drawing/2014/main" id="{B1413609-6113-25EB-C64C-91F345B7586A}"/>
              </a:ext>
            </a:extLst>
          </p:cNvPr>
          <p:cNvPicPr>
            <a:picLocks noChangeAspect="1"/>
          </p:cNvPicPr>
          <p:nvPr/>
        </p:nvPicPr>
        <p:blipFill>
          <a:blip r:embed="rId7"/>
          <a:stretch>
            <a:fillRect/>
          </a:stretch>
        </p:blipFill>
        <p:spPr>
          <a:xfrm>
            <a:off x="0" y="1653980"/>
            <a:ext cx="2406774" cy="2514729"/>
          </a:xfrm>
          <a:prstGeom prst="rect">
            <a:avLst/>
          </a:prstGeom>
        </p:spPr>
      </p:pic>
      <p:sp>
        <p:nvSpPr>
          <p:cNvPr id="8" name="TextBox 7">
            <a:extLst>
              <a:ext uri="{FF2B5EF4-FFF2-40B4-BE49-F238E27FC236}">
                <a16:creationId xmlns:a16="http://schemas.microsoft.com/office/drawing/2014/main" id="{17F5D358-7E8F-BE88-2781-38CEC60D8227}"/>
              </a:ext>
            </a:extLst>
          </p:cNvPr>
          <p:cNvSpPr txBox="1"/>
          <p:nvPr/>
        </p:nvSpPr>
        <p:spPr>
          <a:xfrm>
            <a:off x="2218266" y="1327336"/>
            <a:ext cx="6354233" cy="3073214"/>
          </a:xfrm>
          <a:prstGeom prst="rect">
            <a:avLst/>
          </a:prstGeom>
          <a:noFill/>
        </p:spPr>
        <p:txBody>
          <a:bodyPr wrap="square">
            <a:spAutoFit/>
          </a:bodyPr>
          <a:lstStyle/>
          <a:p>
            <a:pPr marL="6350" marR="2540" algn="just">
              <a:lnSpc>
                <a:spcPct val="116700"/>
              </a:lnSpc>
              <a:spcBef>
                <a:spcPts val="50"/>
              </a:spcBef>
              <a:buClr>
                <a:srgbClr val="9AC43E"/>
              </a:buClr>
            </a:pPr>
            <a:r>
              <a:rPr lang="el-GR" sz="1000" dirty="0">
                <a:solidFill>
                  <a:srgbClr val="21217A"/>
                </a:solidFill>
                <a:latin typeface="Arial" panose="020B0604020202020204" pitchFamily="34" charset="0"/>
                <a:cs typeface="Arial" panose="020B0604020202020204" pitchFamily="34" charset="0"/>
              </a:rPr>
              <a:t>Διοργάνωση 2 </a:t>
            </a:r>
            <a:r>
              <a:rPr lang="el-GR" sz="1000" b="1" dirty="0">
                <a:solidFill>
                  <a:srgbClr val="21217A"/>
                </a:solidFill>
                <a:latin typeface="Arial" panose="020B0604020202020204" pitchFamily="34" charset="0"/>
                <a:cs typeface="Arial" panose="020B0604020202020204" pitchFamily="34" charset="0"/>
              </a:rPr>
              <a:t>εκδηλώσεων</a:t>
            </a:r>
            <a:r>
              <a:rPr lang="el-GR" sz="1000" dirty="0">
                <a:solidFill>
                  <a:srgbClr val="21217A"/>
                </a:solidFill>
                <a:latin typeface="Arial" panose="020B0604020202020204" pitchFamily="34" charset="0"/>
                <a:cs typeface="Arial" panose="020B0604020202020204" pitchFamily="34" charset="0"/>
              </a:rPr>
              <a:t> για την </a:t>
            </a:r>
            <a:r>
              <a:rPr lang="el-GR" sz="1000" b="1" dirty="0">
                <a:solidFill>
                  <a:srgbClr val="21217A"/>
                </a:solidFill>
                <a:latin typeface="Arial" panose="020B0604020202020204" pitchFamily="34" charset="0"/>
                <a:cs typeface="Arial" panose="020B0604020202020204" pitchFamily="34" charset="0"/>
              </a:rPr>
              <a:t>ανάπτυξη ικανοτήτων και ενίσχυση των γνώσεων και δεξιοτήτων </a:t>
            </a:r>
            <a:r>
              <a:rPr lang="el-GR" sz="1000" dirty="0">
                <a:solidFill>
                  <a:srgbClr val="21217A"/>
                </a:solidFill>
                <a:latin typeface="Arial" panose="020B0604020202020204" pitchFamily="34" charset="0"/>
                <a:cs typeface="Arial" panose="020B0604020202020204" pitchFamily="34" charset="0"/>
              </a:rPr>
              <a:t>των αγροτών και λοιπών ενδιαφερομένων, που εμπλέκονται στη διαχείριση της ποιότητας του εδάφους και στην ορθή δειγματοληψία, με την αξιοποίηση κατάλληλου εκπαιδευτικού υλικού, με τη συνδρομή του </a:t>
            </a:r>
            <a:r>
              <a:rPr lang="el-GR" sz="1000" b="1" dirty="0">
                <a:solidFill>
                  <a:srgbClr val="21217A"/>
                </a:solidFill>
                <a:latin typeface="Arial" panose="020B0604020202020204" pitchFamily="34" charset="0"/>
                <a:cs typeface="Arial" panose="020B0604020202020204" pitchFamily="34" charset="0"/>
              </a:rPr>
              <a:t>Πανεπιστημίου Αγίων Κυρίλλου και Μεθοδίου στα Σκόπια, Ινστιτούτο Γεωργίας, Βόρεια Μακεδονία </a:t>
            </a:r>
            <a:r>
              <a:rPr lang="el-GR" sz="1000" dirty="0">
                <a:solidFill>
                  <a:srgbClr val="21217A"/>
                </a:solidFill>
                <a:latin typeface="Arial" panose="020B0604020202020204" pitchFamily="34" charset="0"/>
                <a:cs typeface="Arial" panose="020B0604020202020204" pitchFamily="34" charset="0"/>
              </a:rPr>
              <a:t>σε </a:t>
            </a:r>
            <a:r>
              <a:rPr lang="el-GR" sz="1000" b="1" dirty="0">
                <a:solidFill>
                  <a:srgbClr val="21217A"/>
                </a:solidFill>
                <a:latin typeface="Arial" panose="020B0604020202020204" pitchFamily="34" charset="0"/>
                <a:cs typeface="Arial" panose="020B0604020202020204" pitchFamily="34" charset="0"/>
              </a:rPr>
              <a:t>συνεργασία με το Τμήμα Γεωπονίας Πανεπιστημίου Πατρών</a:t>
            </a:r>
            <a:r>
              <a:rPr lang="el-GR" sz="1000" dirty="0">
                <a:solidFill>
                  <a:srgbClr val="21217A"/>
                </a:solidFill>
                <a:latin typeface="Arial" panose="020B0604020202020204" pitchFamily="34" charset="0"/>
                <a:cs typeface="Arial" panose="020B0604020202020204" pitchFamily="34" charset="0"/>
              </a:rPr>
              <a:t>. </a:t>
            </a:r>
          </a:p>
          <a:p>
            <a:pPr marL="292100" marR="2540" indent="-285750" algn="just">
              <a:lnSpc>
                <a:spcPct val="116700"/>
              </a:lnSpc>
              <a:spcBef>
                <a:spcPts val="50"/>
              </a:spcBef>
              <a:buClr>
                <a:srgbClr val="9AC43E"/>
              </a:buClr>
              <a:buFont typeface="Wingdings" panose="05000000000000000000" pitchFamily="2" charset="2"/>
              <a:buChar char="Ø"/>
            </a:pPr>
            <a:endParaRPr lang="el-GR" sz="1000" b="1" dirty="0">
              <a:solidFill>
                <a:srgbClr val="21217A"/>
              </a:solidFill>
              <a:latin typeface="Arial" panose="020B0604020202020204" pitchFamily="34" charset="0"/>
              <a:cs typeface="Arial" panose="020B0604020202020204" pitchFamily="34" charset="0"/>
            </a:endParaRPr>
          </a:p>
          <a:p>
            <a:pPr marL="6350" marR="2540" algn="just">
              <a:lnSpc>
                <a:spcPct val="116700"/>
              </a:lnSpc>
              <a:spcBef>
                <a:spcPts val="50"/>
              </a:spcBef>
              <a:buClr>
                <a:srgbClr val="9AC43E"/>
              </a:buClr>
            </a:pPr>
            <a:r>
              <a:rPr lang="el-GR" sz="1000" b="1" dirty="0">
                <a:solidFill>
                  <a:srgbClr val="21217A"/>
                </a:solidFill>
                <a:latin typeface="Arial" panose="020B0604020202020204" pitchFamily="34" charset="0"/>
                <a:cs typeface="Arial" panose="020B0604020202020204" pitchFamily="34" charset="0"/>
              </a:rPr>
              <a:t>Εκδήλωση 1</a:t>
            </a:r>
            <a:r>
              <a:rPr lang="el-GR" sz="1000" b="1" baseline="30000" dirty="0">
                <a:solidFill>
                  <a:srgbClr val="21217A"/>
                </a:solidFill>
                <a:latin typeface="Arial" panose="020B0604020202020204" pitchFamily="34" charset="0"/>
                <a:cs typeface="Arial" panose="020B0604020202020204" pitchFamily="34" charset="0"/>
              </a:rPr>
              <a:t>η</a:t>
            </a:r>
            <a:r>
              <a:rPr lang="el-GR" sz="1000" b="1" dirty="0">
                <a:solidFill>
                  <a:srgbClr val="21217A"/>
                </a:solidFill>
                <a:latin typeface="Arial" panose="020B0604020202020204" pitchFamily="34" charset="0"/>
                <a:cs typeface="Arial" panose="020B0604020202020204" pitchFamily="34" charset="0"/>
              </a:rPr>
              <a:t> - Θεωρητικό μέρος - Βασικές θεματικές ενότητες που ακολουθούν</a:t>
            </a:r>
            <a:r>
              <a:rPr lang="en-US" sz="1000" b="1" dirty="0">
                <a:solidFill>
                  <a:srgbClr val="21217A"/>
                </a:solidFill>
                <a:latin typeface="Arial" panose="020B0604020202020204" pitchFamily="34" charset="0"/>
                <a:cs typeface="Arial" panose="020B0604020202020204" pitchFamily="34" charset="0"/>
              </a:rPr>
              <a:t> (27/7/2026)</a:t>
            </a:r>
            <a:r>
              <a:rPr lang="el-GR" sz="1000" b="1" dirty="0">
                <a:solidFill>
                  <a:srgbClr val="21217A"/>
                </a:solidFill>
                <a:latin typeface="Arial" panose="020B0604020202020204" pitchFamily="34" charset="0"/>
                <a:cs typeface="Arial" panose="020B0604020202020204" pitchFamily="34" charset="0"/>
              </a:rPr>
              <a:t>: </a:t>
            </a:r>
            <a:endParaRPr lang="en-US" sz="1000" b="1" dirty="0">
              <a:solidFill>
                <a:srgbClr val="21217A"/>
              </a:solidFill>
              <a:latin typeface="Arial" panose="020B0604020202020204" pitchFamily="34" charset="0"/>
              <a:cs typeface="Arial" panose="020B06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r>
              <a:rPr lang="el-GR" dirty="0">
                <a:latin typeface="Arial" panose="020B0604020202020204" pitchFamily="34" charset="0"/>
                <a:cs typeface="Arial" panose="020B0604020202020204" pitchFamily="34" charset="0"/>
              </a:rPr>
              <a:t>Ι. Κλιματικά έξυπνες πρακτικές για την ποιότητα του εδάφους και την προστασία της υγείας του εδάφους 	</a:t>
            </a:r>
            <a:endParaRPr lang="en-US" dirty="0">
              <a:latin typeface="Arial" panose="020B0604020202020204" pitchFamily="34" charset="0"/>
              <a:cs typeface="Arial" panose="020B06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r>
              <a:rPr lang="el-GR" dirty="0">
                <a:latin typeface="Arial" panose="020B0604020202020204" pitchFamily="34" charset="0"/>
                <a:cs typeface="Arial" panose="020B0604020202020204" pitchFamily="34" charset="0"/>
              </a:rPr>
              <a:t>ΙΙ. Υποβάθμιση της Γης –Μηχανισμοί, Επιπτώσεις και Μετριασμός </a:t>
            </a:r>
            <a:endParaRPr lang="en-US" dirty="0">
              <a:latin typeface="Arial" panose="020B0604020202020204" pitchFamily="34" charset="0"/>
              <a:cs typeface="Arial" panose="020B06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r>
              <a:rPr lang="el-GR" dirty="0">
                <a:latin typeface="Arial" panose="020B0604020202020204" pitchFamily="34" charset="0"/>
                <a:cs typeface="Arial" panose="020B0604020202020204" pitchFamily="34" charset="0"/>
              </a:rPr>
              <a:t>ΙΙΙ. Λύση βασισμένη στη φύση – βασική προσέγγιση για τη διατήρηση της υγείας του εδάφους </a:t>
            </a:r>
            <a:endParaRPr lang="en-US" dirty="0">
              <a:latin typeface="Arial" panose="020B0604020202020204" pitchFamily="34" charset="0"/>
              <a:cs typeface="Arial" panose="020B06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r>
              <a:rPr lang="en-US" dirty="0">
                <a:latin typeface="Arial" panose="020B0604020202020204" pitchFamily="34" charset="0"/>
                <a:cs typeface="Arial" panose="020B0604020202020204" pitchFamily="34" charset="0"/>
              </a:rPr>
              <a:t>IV. </a:t>
            </a:r>
            <a:r>
              <a:rPr lang="el-GR" dirty="0">
                <a:latin typeface="Arial" panose="020B0604020202020204" pitchFamily="34" charset="0"/>
                <a:cs typeface="Arial" panose="020B0604020202020204" pitchFamily="34" charset="0"/>
              </a:rPr>
              <a:t>Μείωση της υποβάθμισης του εδάφους που σχετίζεται με εντατικές γεωργικές πρακτικές – Παράδειγμα Πιλοτικής δράσης του έργου στην Περιφέρεια Δυτικής Ελλάδος με αναφορές και στόχευση στην Αιτωλοακαρνανία</a:t>
            </a:r>
            <a:endParaRPr lang="en-US" dirty="0">
              <a:latin typeface="Arial" panose="020B0604020202020204" pitchFamily="34" charset="0"/>
              <a:cs typeface="Arial" panose="020B06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6350" marR="2540" algn="just">
              <a:lnSpc>
                <a:spcPct val="116700"/>
              </a:lnSpc>
              <a:spcBef>
                <a:spcPts val="50"/>
              </a:spcBef>
              <a:buClr>
                <a:srgbClr val="9AC43E"/>
              </a:buClr>
            </a:pPr>
            <a:r>
              <a:rPr lang="el-GR" sz="1000" b="1" dirty="0">
                <a:solidFill>
                  <a:srgbClr val="21217A"/>
                </a:solidFill>
                <a:latin typeface="Arial" panose="020B0604020202020204" pitchFamily="34" charset="0"/>
                <a:cs typeface="Arial" panose="020B0604020202020204" pitchFamily="34" charset="0"/>
              </a:rPr>
              <a:t>Εκδήλωση 2η - Πρακτικό μέρος </a:t>
            </a:r>
            <a:r>
              <a:rPr lang="en-US" sz="1000" b="1" dirty="0">
                <a:solidFill>
                  <a:srgbClr val="21217A"/>
                </a:solidFill>
                <a:latin typeface="Arial" panose="020B0604020202020204" pitchFamily="34" charset="0"/>
                <a:cs typeface="Arial" panose="020B0604020202020204" pitchFamily="34" charset="0"/>
              </a:rPr>
              <a:t>(28/7/2026)</a:t>
            </a:r>
            <a:r>
              <a:rPr lang="el-GR" sz="1000" b="1" dirty="0">
                <a:solidFill>
                  <a:srgbClr val="21217A"/>
                </a:solidFill>
                <a:latin typeface="Arial" panose="020B0604020202020204" pitchFamily="34" charset="0"/>
                <a:cs typeface="Arial" panose="020B0604020202020204" pitchFamily="34" charset="0"/>
              </a:rPr>
              <a:t>:</a:t>
            </a:r>
          </a:p>
          <a:p>
            <a:pPr marL="292100" marR="2540" indent="-285750" algn="just">
              <a:lnSpc>
                <a:spcPct val="116700"/>
              </a:lnSpc>
              <a:spcBef>
                <a:spcPts val="50"/>
              </a:spcBef>
              <a:buClr>
                <a:srgbClr val="9AC43E"/>
              </a:buClr>
              <a:buFont typeface="Wingdings" panose="05000000000000000000" pitchFamily="2" charset="2"/>
              <a:buChar char="Ø"/>
            </a:pPr>
            <a:r>
              <a:rPr lang="el-GR" dirty="0">
                <a:latin typeface="Arial" panose="020B0604020202020204" pitchFamily="34" charset="0"/>
                <a:cs typeface="Arial" panose="020B0604020202020204" pitchFamily="34" charset="0"/>
              </a:rPr>
              <a:t>Πρακτικές Ασκήσεις και Δραστηριότητες Εκπαίδευσης Πεδίου (συμπεριλαμβανομένων τριών πρακτικών ασκήσεων πεδίου σχετικά με τη σωστή δειγματοληψία εδάφους, την επιτόπια μέτρηση δεικτών ποιότητας του εδάφους με τη χρήση ειδικού </a:t>
            </a:r>
            <a:r>
              <a:rPr lang="el-GR" dirty="0" err="1">
                <a:latin typeface="Arial" panose="020B0604020202020204" pitchFamily="34" charset="0"/>
                <a:cs typeface="Arial" panose="020B0604020202020204" pitchFamily="34" charset="0"/>
              </a:rPr>
              <a:t>kit</a:t>
            </a:r>
            <a:r>
              <a:rPr lang="el-GR" dirty="0">
                <a:latin typeface="Arial" panose="020B0604020202020204" pitchFamily="34" charset="0"/>
                <a:cs typeface="Arial" panose="020B0604020202020204" pitchFamily="34" charset="0"/>
              </a:rPr>
              <a:t> και την πραγματοποίηση επιτόπιων παρατηρήσεων)</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5F0D2181-73A4-693F-4C19-CAE3F234DB14}"/>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81719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7FBD-FEE0-DFC2-5504-02B08D54521C}"/>
            </a:ext>
          </a:extLst>
        </p:cNvPr>
        <p:cNvGrpSpPr/>
        <p:nvPr/>
      </p:nvGrpSpPr>
      <p:grpSpPr>
        <a:xfrm>
          <a:off x="0" y="0"/>
          <a:ext cx="0" cy="0"/>
          <a:chOff x="0" y="0"/>
          <a:chExt cx="0" cy="0"/>
        </a:xfrm>
      </p:grpSpPr>
      <p:pic>
        <p:nvPicPr>
          <p:cNvPr id="16" name="Εικόνα 15" descr="Εικόνα που περιέχει κείμενο, υπολογιστής, στιγμιότυπο οθόνης, τοποθεσία web&#10;&#10;Το περιεχόμενο που δημιουργείται από AI ενδέχεται να είναι εσφαλμένο.">
            <a:extLst>
              <a:ext uri="{FF2B5EF4-FFF2-40B4-BE49-F238E27FC236}">
                <a16:creationId xmlns:a16="http://schemas.microsoft.com/office/drawing/2014/main" id="{143532BA-9FC1-C8B6-74B0-01EDA62DDC7F}"/>
              </a:ext>
            </a:extLst>
          </p:cNvPr>
          <p:cNvPicPr>
            <a:picLocks noChangeAspect="1"/>
          </p:cNvPicPr>
          <p:nvPr/>
        </p:nvPicPr>
        <p:blipFill>
          <a:blip r:embed="rId3"/>
          <a:stretch>
            <a:fillRect/>
          </a:stretch>
        </p:blipFill>
        <p:spPr>
          <a:xfrm>
            <a:off x="208120" y="1751462"/>
            <a:ext cx="1925955" cy="2758628"/>
          </a:xfrm>
          <a:prstGeom prst="rect">
            <a:avLst/>
          </a:prstGeom>
        </p:spPr>
      </p:pic>
      <p:grpSp>
        <p:nvGrpSpPr>
          <p:cNvPr id="10" name="Ομάδα 9">
            <a:extLst>
              <a:ext uri="{FF2B5EF4-FFF2-40B4-BE49-F238E27FC236}">
                <a16:creationId xmlns:a16="http://schemas.microsoft.com/office/drawing/2014/main" id="{819B9E01-E76A-7772-3A8C-275A6115C9B1}"/>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2C14E703-DA3B-7D10-D87C-52E5066EDED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8FADA23-4AA2-9322-1AFC-0BF31A2E71F6}"/>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5F80A93-70EC-9FEE-5691-52EC1DFD2A8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FC50CBD-607F-EC41-33B8-E3ACFB991C2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C870D57A-50AD-A8DE-3E3D-9245467CD721}"/>
              </a:ext>
            </a:extLst>
          </p:cNvPr>
          <p:cNvSpPr txBox="1"/>
          <p:nvPr/>
        </p:nvSpPr>
        <p:spPr>
          <a:xfrm>
            <a:off x="145980" y="661684"/>
            <a:ext cx="7391400" cy="600614"/>
          </a:xfrm>
          <a:prstGeom prst="rect">
            <a:avLst/>
          </a:prstGeom>
        </p:spPr>
        <p:txBody>
          <a:bodyPr vert="horz" wrap="square" lIns="0" tIns="6350" rIns="0" bIns="0" rtlCol="0">
            <a:spAutoFit/>
          </a:bodyPr>
          <a:lstStyle/>
          <a:p>
            <a:pPr marL="6350" marR="2540">
              <a:lnSpc>
                <a:spcPct val="116700"/>
              </a:lnSpc>
              <a:spcBef>
                <a:spcPts val="50"/>
              </a:spcBef>
              <a:buClr>
                <a:srgbClr val="9AC43E"/>
              </a:buClr>
            </a:pPr>
            <a:r>
              <a:rPr lang="el-GR" sz="1100" dirty="0">
                <a:solidFill>
                  <a:srgbClr val="21217A"/>
                </a:solidFill>
                <a:latin typeface="Arial"/>
                <a:cs typeface="Arial"/>
              </a:rPr>
              <a:t>Διαρκής ενημέρωση του δικτύου του σχετικά με το έργο </a:t>
            </a:r>
            <a:r>
              <a:rPr lang="en-US" sz="1100" dirty="0">
                <a:solidFill>
                  <a:srgbClr val="21217A"/>
                </a:solidFill>
                <a:latin typeface="Arial"/>
                <a:cs typeface="Arial"/>
              </a:rPr>
              <a:t>ECOBASE </a:t>
            </a:r>
            <a:r>
              <a:rPr lang="el-GR" sz="1100" dirty="0">
                <a:solidFill>
                  <a:srgbClr val="21217A"/>
                </a:solidFill>
                <a:latin typeface="Arial"/>
                <a:cs typeface="Arial"/>
              </a:rPr>
              <a:t>μέσω επικοινωνιακών ενεργειών                                                   (π.χ. Newsletters, Δελτία Τύπου, αναρτήσεις κλπ.) μέσω όλων των διαθέσιμων καναλιών επικοινωνίας του Επιμελητηρίου.</a:t>
            </a:r>
          </a:p>
        </p:txBody>
      </p:sp>
      <p:pic>
        <p:nvPicPr>
          <p:cNvPr id="2" name="Εικόνα 1">
            <a:extLst>
              <a:ext uri="{FF2B5EF4-FFF2-40B4-BE49-F238E27FC236}">
                <a16:creationId xmlns:a16="http://schemas.microsoft.com/office/drawing/2014/main" id="{BECCF3D4-4BE8-434E-D203-BBB08DBA4AF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78B0195-F3D6-CD6F-8C98-BB90CAE88F8A}"/>
              </a:ext>
            </a:extLst>
          </p:cNvPr>
          <p:cNvSpPr>
            <a:spLocks noGrp="1"/>
          </p:cNvSpPr>
          <p:nvPr>
            <p:ph type="title"/>
          </p:nvPr>
        </p:nvSpPr>
        <p:spPr>
          <a:xfrm>
            <a:off x="86677" y="74854"/>
            <a:ext cx="8970645" cy="276999"/>
          </a:xfrm>
        </p:spPr>
        <p:txBody>
          <a:bodyPr/>
          <a:lstStyle/>
          <a:p>
            <a:r>
              <a:rPr lang="el-GR" sz="1800" dirty="0"/>
              <a:t>Η Δράση του Επιμελητηρίου ως τώρα στο Έργο</a:t>
            </a: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39000" y="1176992"/>
            <a:ext cx="1904988" cy="1647766"/>
          </a:xfrm>
          <a:prstGeom prst="rect">
            <a:avLst/>
          </a:prstGeom>
        </p:spPr>
      </p:pic>
      <p:sp>
        <p:nvSpPr>
          <p:cNvPr id="9" name="TextBox 8"/>
          <p:cNvSpPr txBox="1"/>
          <p:nvPr/>
        </p:nvSpPr>
        <p:spPr>
          <a:xfrm>
            <a:off x="7837096" y="893019"/>
            <a:ext cx="708796" cy="290401"/>
          </a:xfrm>
          <a:prstGeom prst="rect">
            <a:avLst/>
          </a:prstGeom>
          <a:noFill/>
        </p:spPr>
        <p:txBody>
          <a:bodyPr wrap="square" rtlCol="0">
            <a:spAutoFit/>
          </a:bodyPr>
          <a:lstStyle/>
          <a:p>
            <a:pPr marL="6350" marR="2540" lvl="0" algn="ctr">
              <a:lnSpc>
                <a:spcPct val="116700"/>
              </a:lnSpc>
              <a:spcBef>
                <a:spcPts val="50"/>
              </a:spcBef>
              <a:buClr>
                <a:srgbClr val="9AC43E"/>
              </a:buClr>
            </a:pPr>
            <a:r>
              <a:rPr lang="en-US" sz="1100" b="1" dirty="0">
                <a:solidFill>
                  <a:srgbClr val="21217A"/>
                </a:solidFill>
                <a:latin typeface="Arial"/>
                <a:cs typeface="Arial"/>
              </a:rPr>
              <a:t>website</a:t>
            </a:r>
            <a:r>
              <a:rPr lang="el-GR" sz="1100" b="1" dirty="0">
                <a:solidFill>
                  <a:srgbClr val="21217A"/>
                </a:solidFill>
                <a:latin typeface="Arial"/>
                <a:cs typeface="Arial"/>
              </a:rPr>
              <a:t> </a:t>
            </a:r>
          </a:p>
        </p:txBody>
      </p:sp>
      <p:sp>
        <p:nvSpPr>
          <p:cNvPr id="12" name="TextBox 11"/>
          <p:cNvSpPr txBox="1"/>
          <p:nvPr/>
        </p:nvSpPr>
        <p:spPr>
          <a:xfrm>
            <a:off x="725249" y="1424993"/>
            <a:ext cx="981704" cy="261610"/>
          </a:xfrm>
          <a:prstGeom prst="rect">
            <a:avLst/>
          </a:prstGeom>
          <a:noFill/>
        </p:spPr>
        <p:txBody>
          <a:bodyPr wrap="square" rtlCol="0">
            <a:spAutoFit/>
          </a:bodyPr>
          <a:lstStyle/>
          <a:p>
            <a:r>
              <a:rPr lang="en-US" sz="1100" b="1" dirty="0">
                <a:solidFill>
                  <a:srgbClr val="21217A"/>
                </a:solidFill>
                <a:latin typeface="Arial"/>
                <a:cs typeface="Arial"/>
              </a:rPr>
              <a:t>Newsletters</a:t>
            </a:r>
            <a:endParaRPr lang="el-GR" dirty="0"/>
          </a:p>
        </p:txBody>
      </p:sp>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09711" y="1942764"/>
            <a:ext cx="2227262" cy="2093848"/>
          </a:xfrm>
          <a:prstGeom prst="rect">
            <a:avLst/>
          </a:prstGeom>
        </p:spPr>
      </p:pic>
      <p:sp>
        <p:nvSpPr>
          <p:cNvPr id="19" name="TextBox 18"/>
          <p:cNvSpPr txBox="1"/>
          <p:nvPr/>
        </p:nvSpPr>
        <p:spPr>
          <a:xfrm>
            <a:off x="5090965" y="1471726"/>
            <a:ext cx="1110082" cy="261610"/>
          </a:xfrm>
          <a:prstGeom prst="rect">
            <a:avLst/>
          </a:prstGeom>
          <a:noFill/>
        </p:spPr>
        <p:txBody>
          <a:bodyPr wrap="square" rtlCol="0">
            <a:spAutoFit/>
          </a:bodyPr>
          <a:lstStyle/>
          <a:p>
            <a:r>
              <a:rPr lang="el-GR" sz="1100" b="1" dirty="0">
                <a:solidFill>
                  <a:srgbClr val="21217A"/>
                </a:solidFill>
                <a:latin typeface="Arial"/>
                <a:cs typeface="Arial"/>
              </a:rPr>
              <a:t>Δελτία Τύπου </a:t>
            </a:r>
            <a:endParaRPr lang="el-GR" dirty="0"/>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62800" y="3264408"/>
            <a:ext cx="1981200" cy="1129284"/>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421843" y="1788303"/>
            <a:ext cx="2150156" cy="2599764"/>
          </a:xfrm>
          <a:prstGeom prst="rect">
            <a:avLst/>
          </a:prstGeom>
        </p:spPr>
      </p:pic>
      <p:sp>
        <p:nvSpPr>
          <p:cNvPr id="23" name="TextBox 22"/>
          <p:cNvSpPr txBox="1"/>
          <p:nvPr/>
        </p:nvSpPr>
        <p:spPr>
          <a:xfrm>
            <a:off x="2859826" y="1429100"/>
            <a:ext cx="859842" cy="261610"/>
          </a:xfrm>
          <a:prstGeom prst="rect">
            <a:avLst/>
          </a:prstGeom>
          <a:noFill/>
        </p:spPr>
        <p:txBody>
          <a:bodyPr wrap="square" rtlCol="0">
            <a:spAutoFit/>
          </a:bodyPr>
          <a:lstStyle/>
          <a:p>
            <a:r>
              <a:rPr lang="en-US" sz="1100" b="1" dirty="0">
                <a:solidFill>
                  <a:srgbClr val="21217A"/>
                </a:solidFill>
                <a:latin typeface="Arial"/>
                <a:cs typeface="Arial"/>
              </a:rPr>
              <a:t>Facebook</a:t>
            </a:r>
            <a:endParaRPr lang="el-GR" dirty="0"/>
          </a:p>
        </p:txBody>
      </p:sp>
      <p:sp>
        <p:nvSpPr>
          <p:cNvPr id="4" name="TextBox 3">
            <a:extLst>
              <a:ext uri="{FF2B5EF4-FFF2-40B4-BE49-F238E27FC236}">
                <a16:creationId xmlns:a16="http://schemas.microsoft.com/office/drawing/2014/main" id="{1533900A-A7CB-6521-6650-F435F333C8F2}"/>
              </a:ext>
            </a:extLst>
          </p:cNvPr>
          <p:cNvSpPr txBox="1"/>
          <p:nvPr/>
        </p:nvSpPr>
        <p:spPr>
          <a:xfrm>
            <a:off x="7715809" y="2984527"/>
            <a:ext cx="1008524" cy="273023"/>
          </a:xfrm>
          <a:prstGeom prst="rect">
            <a:avLst/>
          </a:prstGeom>
          <a:noFill/>
        </p:spPr>
        <p:txBody>
          <a:bodyPr wrap="square" rtlCol="0">
            <a:spAutoFit/>
          </a:bodyPr>
          <a:lstStyle/>
          <a:p>
            <a:pPr marL="6350" marR="2540" lvl="0" algn="ctr">
              <a:lnSpc>
                <a:spcPct val="116700"/>
              </a:lnSpc>
              <a:spcBef>
                <a:spcPts val="50"/>
              </a:spcBef>
              <a:buClr>
                <a:srgbClr val="9AC43E"/>
              </a:buClr>
            </a:pPr>
            <a:r>
              <a:rPr lang="en-US" sz="1100" b="1" dirty="0" err="1">
                <a:solidFill>
                  <a:srgbClr val="21217A"/>
                </a:solidFill>
                <a:latin typeface="Arial"/>
                <a:cs typeface="Arial"/>
              </a:rPr>
              <a:t>instagram</a:t>
            </a:r>
            <a:r>
              <a:rPr lang="el-GR" sz="1100" b="1" dirty="0">
                <a:solidFill>
                  <a:srgbClr val="21217A"/>
                </a:solidFill>
                <a:latin typeface="Arial"/>
                <a:cs typeface="Arial"/>
              </a:rPr>
              <a:t> </a:t>
            </a:r>
          </a:p>
        </p:txBody>
      </p:sp>
      <p:sp>
        <p:nvSpPr>
          <p:cNvPr id="13" name="TextBox 12">
            <a:extLst>
              <a:ext uri="{FF2B5EF4-FFF2-40B4-BE49-F238E27FC236}">
                <a16:creationId xmlns:a16="http://schemas.microsoft.com/office/drawing/2014/main" id="{5D82FDEE-C482-497B-E3A8-F85AF86AA4F3}"/>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3840775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7F70D60E-0C98-D858-14F7-E87985224948}"/>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44F1F95D-6BEE-D87C-2024-81C05F370C3B}"/>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789AC48B-8104-BA24-4C46-EF049B5732DA}"/>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A7B6ED01-BDF5-72D4-97BB-6E2149841C5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72FBD553-94ED-670C-DEE3-49B3297CD442}"/>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16" name="TextBox 15">
            <a:extLst>
              <a:ext uri="{FF2B5EF4-FFF2-40B4-BE49-F238E27FC236}">
                <a16:creationId xmlns:a16="http://schemas.microsoft.com/office/drawing/2014/main" id="{515C68F7-22B0-0985-1DB5-87135AD47160}"/>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5" name="object 3">
            <a:extLst>
              <a:ext uri="{FF2B5EF4-FFF2-40B4-BE49-F238E27FC236}">
                <a16:creationId xmlns:a16="http://schemas.microsoft.com/office/drawing/2014/main" id="{630FC653-1B1F-EB7A-034B-E5D553276814}"/>
              </a:ext>
            </a:extLst>
          </p:cNvPr>
          <p:cNvSpPr txBox="1"/>
          <p:nvPr/>
        </p:nvSpPr>
        <p:spPr>
          <a:xfrm>
            <a:off x="762000" y="2571750"/>
            <a:ext cx="7696200" cy="606063"/>
          </a:xfrm>
          <a:prstGeom prst="rect">
            <a:avLst/>
          </a:prstGeom>
        </p:spPr>
        <p:txBody>
          <a:bodyPr vert="horz" wrap="square" lIns="0" tIns="6350" rIns="0" bIns="0" rtlCol="0">
            <a:spAutoFit/>
          </a:bodyPr>
          <a:lstStyle/>
          <a:p>
            <a:pPr marL="6350" marR="2540" indent="57785" algn="ctr">
              <a:lnSpc>
                <a:spcPct val="116700"/>
              </a:lnSpc>
              <a:spcBef>
                <a:spcPts val="50"/>
              </a:spcBef>
            </a:pPr>
            <a:r>
              <a:rPr lang="el-GR" sz="1800" b="1" dirty="0">
                <a:solidFill>
                  <a:srgbClr val="21217A"/>
                </a:solidFill>
                <a:latin typeface="Arial"/>
                <a:cs typeface="Arial"/>
              </a:rPr>
              <a:t>Γιώργος Ρόμπολας</a:t>
            </a:r>
          </a:p>
          <a:p>
            <a:pPr marL="6350" marR="2540" indent="57785" algn="ctr">
              <a:lnSpc>
                <a:spcPct val="116700"/>
              </a:lnSpc>
              <a:spcBef>
                <a:spcPts val="50"/>
              </a:spcBef>
            </a:pPr>
            <a:r>
              <a:rPr lang="el-GR" sz="1600" b="1" dirty="0">
                <a:solidFill>
                  <a:srgbClr val="21217A"/>
                </a:solidFill>
                <a:latin typeface="Arial"/>
                <a:cs typeface="Arial"/>
              </a:rPr>
              <a:t>Υπεύθυνος του έργου </a:t>
            </a:r>
            <a:r>
              <a:rPr lang="en-US" sz="1600" b="1" dirty="0">
                <a:solidFill>
                  <a:srgbClr val="21217A"/>
                </a:solidFill>
                <a:latin typeface="Arial"/>
                <a:cs typeface="Arial"/>
              </a:rPr>
              <a:t>ECOBASE</a:t>
            </a:r>
            <a:r>
              <a:rPr lang="el-GR" sz="1600" b="1" dirty="0">
                <a:solidFill>
                  <a:srgbClr val="21217A"/>
                </a:solidFill>
                <a:latin typeface="Arial"/>
                <a:cs typeface="Arial"/>
              </a:rPr>
              <a:t> για το Επιμελητήριο Αιτωλοακαρνανίας</a:t>
            </a:r>
            <a:endParaRPr lang="en-US" sz="1600" dirty="0">
              <a:solidFill>
                <a:srgbClr val="21217A"/>
              </a:solidFill>
              <a:latin typeface="Arial"/>
              <a:cs typeface="Arial"/>
            </a:endParaRPr>
          </a:p>
        </p:txBody>
      </p:sp>
      <p:sp>
        <p:nvSpPr>
          <p:cNvPr id="7" name="object 4">
            <a:extLst>
              <a:ext uri="{FF2B5EF4-FFF2-40B4-BE49-F238E27FC236}">
                <a16:creationId xmlns:a16="http://schemas.microsoft.com/office/drawing/2014/main" id="{8550D44B-DA23-E6B4-3581-84A62127AD8C}"/>
              </a:ext>
            </a:extLst>
          </p:cNvPr>
          <p:cNvSpPr txBox="1">
            <a:spLocks noGrp="1"/>
          </p:cNvSpPr>
          <p:nvPr>
            <p:ph type="title"/>
          </p:nvPr>
        </p:nvSpPr>
        <p:spPr>
          <a:xfrm>
            <a:off x="7620" y="578767"/>
            <a:ext cx="9144000" cy="506229"/>
          </a:xfrm>
          <a:prstGeom prst="rect">
            <a:avLst/>
          </a:prstGeom>
        </p:spPr>
        <p:txBody>
          <a:bodyPr vert="horz" wrap="square" lIns="0" tIns="74613" rIns="0" bIns="0" rtlCol="0">
            <a:spAutoFit/>
          </a:bodyPr>
          <a:lstStyle/>
          <a:p>
            <a:pPr marL="6350" algn="ctr">
              <a:spcBef>
                <a:spcPts val="588"/>
              </a:spcBef>
            </a:pPr>
            <a:r>
              <a:rPr lang="el-GR" sz="2500" spc="-100" dirty="0">
                <a:solidFill>
                  <a:srgbClr val="2DB9C6"/>
                </a:solidFill>
              </a:rPr>
              <a:t>Παρουσίαση του έργου </a:t>
            </a:r>
            <a:r>
              <a:rPr lang="en-US" spc="-100" dirty="0">
                <a:solidFill>
                  <a:srgbClr val="9AC43E"/>
                </a:solidFill>
              </a:rPr>
              <a:t>ECOBASE</a:t>
            </a:r>
            <a:endParaRPr spc="-100" dirty="0"/>
          </a:p>
        </p:txBody>
      </p:sp>
      <p:pic>
        <p:nvPicPr>
          <p:cNvPr id="2" name="Εικόνα 1">
            <a:extLst>
              <a:ext uri="{FF2B5EF4-FFF2-40B4-BE49-F238E27FC236}">
                <a16:creationId xmlns:a16="http://schemas.microsoft.com/office/drawing/2014/main" id="{2091D28F-2667-2226-03AB-690584BAFC5F}"/>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pic>
        <p:nvPicPr>
          <p:cNvPr id="6" name="Εικόνα 5">
            <a:extLst>
              <a:ext uri="{FF2B5EF4-FFF2-40B4-BE49-F238E27FC236}">
                <a16:creationId xmlns:a16="http://schemas.microsoft.com/office/drawing/2014/main" id="{D0D43825-8BBD-D871-36AF-3476A037BDD7}"/>
              </a:ext>
            </a:extLst>
          </p:cNvPr>
          <p:cNvPicPr>
            <a:picLocks noChangeAspect="1"/>
          </p:cNvPicPr>
          <p:nvPr/>
        </p:nvPicPr>
        <p:blipFill>
          <a:blip r:embed="rId5"/>
          <a:stretch>
            <a:fillRect/>
          </a:stretch>
        </p:blipFill>
        <p:spPr>
          <a:xfrm>
            <a:off x="3879657" y="1433442"/>
            <a:ext cx="1460886" cy="894588"/>
          </a:xfrm>
          <a:prstGeom prst="rect">
            <a:avLst/>
          </a:prstGeom>
        </p:spPr>
      </p:pic>
    </p:spTree>
    <p:extLst>
      <p:ext uri="{BB962C8B-B14F-4D97-AF65-F5344CB8AC3E}">
        <p14:creationId xmlns:p14="http://schemas.microsoft.com/office/powerpoint/2010/main" val="300034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A7400-F96A-1EF5-926A-53C7E639B857}"/>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EF095524-464B-E683-894D-C03C5684503B}"/>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AB899AAF-B135-9271-8BAA-F87078E8F115}"/>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EC06DCA7-A927-AE19-CB69-F27A634C8CA6}"/>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D8520900-5700-E875-38C3-12E9189ABAFD}"/>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EA979857-7B3A-7DF7-0558-DC7D0B39CDD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pic>
        <p:nvPicPr>
          <p:cNvPr id="2" name="Εικόνα 1">
            <a:extLst>
              <a:ext uri="{FF2B5EF4-FFF2-40B4-BE49-F238E27FC236}">
                <a16:creationId xmlns:a16="http://schemas.microsoft.com/office/drawing/2014/main" id="{94C8308B-4ABE-EABF-7EF7-4A1413824093}"/>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13D61504-81FE-96F0-8833-37F50EB83341}"/>
              </a:ext>
            </a:extLst>
          </p:cNvPr>
          <p:cNvSpPr>
            <a:spLocks noGrp="1"/>
          </p:cNvSpPr>
          <p:nvPr>
            <p:ph type="title"/>
          </p:nvPr>
        </p:nvSpPr>
        <p:spPr>
          <a:xfrm>
            <a:off x="86677" y="74854"/>
            <a:ext cx="8970645" cy="276999"/>
          </a:xfrm>
        </p:spPr>
        <p:txBody>
          <a:bodyPr/>
          <a:lstStyle/>
          <a:p>
            <a:r>
              <a:rPr lang="el-GR" sz="1800" dirty="0"/>
              <a:t>Τα επόμενα βήματα του Επιμελητηρίου στο Έργο</a:t>
            </a:r>
          </a:p>
        </p:txBody>
      </p:sp>
      <p:sp>
        <p:nvSpPr>
          <p:cNvPr id="4" name="object 3">
            <a:extLst>
              <a:ext uri="{FF2B5EF4-FFF2-40B4-BE49-F238E27FC236}">
                <a16:creationId xmlns:a16="http://schemas.microsoft.com/office/drawing/2014/main" id="{042E7F06-DD83-75A7-7EDF-1E9564EBCDD1}"/>
              </a:ext>
            </a:extLst>
          </p:cNvPr>
          <p:cNvSpPr txBox="1"/>
          <p:nvPr/>
        </p:nvSpPr>
        <p:spPr>
          <a:xfrm>
            <a:off x="476249" y="1180168"/>
            <a:ext cx="8191499" cy="1780296"/>
          </a:xfrm>
          <a:prstGeom prst="rect">
            <a:avLst/>
          </a:prstGeom>
        </p:spPr>
        <p:txBody>
          <a:bodyPr vert="horz" wrap="square" lIns="0" tIns="6350" rIns="0" bIns="0" rtlCol="0">
            <a:spAutoFit/>
          </a:bodyPr>
          <a:lstStyle/>
          <a:p>
            <a:pPr marL="292100" marR="2540" indent="-285750" algn="just">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Διοργάνωση 1 </a:t>
            </a:r>
            <a:r>
              <a:rPr lang="el-GR" sz="1200" b="1" dirty="0">
                <a:solidFill>
                  <a:srgbClr val="21217A"/>
                </a:solidFill>
                <a:latin typeface="Arial"/>
                <a:cs typeface="Arial"/>
              </a:rPr>
              <a:t>εργαστηρίου</a:t>
            </a:r>
            <a:r>
              <a:rPr lang="el-GR" sz="1200" dirty="0">
                <a:solidFill>
                  <a:srgbClr val="21217A"/>
                </a:solidFill>
                <a:latin typeface="Arial"/>
                <a:cs typeface="Arial"/>
              </a:rPr>
              <a:t> για την προώθηση της υιοθέτησης βιώσιμων πρακτικών και της χρήσης των διαθέσιμων πλατφορμών, μεθοδολογιών και εργαλείων του έργου</a:t>
            </a:r>
            <a:r>
              <a:rPr lang="en-US" sz="1200" dirty="0">
                <a:solidFill>
                  <a:srgbClr val="21217A"/>
                </a:solidFill>
                <a:latin typeface="Arial"/>
                <a:cs typeface="Arial"/>
              </a:rPr>
              <a:t>.</a:t>
            </a:r>
            <a:endParaRPr lang="en-US" sz="1200" b="0" i="0" dirty="0">
              <a:solidFill>
                <a:srgbClr val="21217A"/>
              </a:solidFill>
              <a:effectLst/>
              <a:latin typeface="Aptos" panose="020B0004020202020204" pitchFamily="34" charset="0"/>
            </a:endParaRPr>
          </a:p>
          <a:p>
            <a:pPr marL="292100" marR="2540" indent="-285750" algn="just">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Παρακολούθηση και Αξιολόγηση της </a:t>
            </a:r>
            <a:r>
              <a:rPr lang="el-GR" sz="1200" b="1" dirty="0">
                <a:solidFill>
                  <a:srgbClr val="21217A"/>
                </a:solidFill>
                <a:latin typeface="Arial"/>
                <a:cs typeface="Arial"/>
              </a:rPr>
              <a:t>Πιλοτικής Δράσης.</a:t>
            </a:r>
            <a:r>
              <a:rPr lang="en-US" sz="1200" b="1" dirty="0">
                <a:solidFill>
                  <a:srgbClr val="21217A"/>
                </a:solidFill>
                <a:latin typeface="Arial"/>
                <a:cs typeface="Arial"/>
              </a:rPr>
              <a:t>  </a:t>
            </a:r>
            <a:endParaRPr lang="el-GR" sz="1200" b="1" dirty="0">
              <a:solidFill>
                <a:srgbClr val="21217A"/>
              </a:solidFill>
              <a:latin typeface="Arial"/>
              <a:cs typeface="Arial"/>
            </a:endParaRPr>
          </a:p>
          <a:p>
            <a:pPr marL="292100" marR="2540" indent="-285750">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Διοργάνωση 1 </a:t>
            </a:r>
            <a:r>
              <a:rPr lang="el-GR" sz="1200" b="1" dirty="0">
                <a:solidFill>
                  <a:srgbClr val="21217A"/>
                </a:solidFill>
                <a:latin typeface="Arial"/>
                <a:cs typeface="Arial"/>
              </a:rPr>
              <a:t>εκδήλωσης παρουσίασης των αποτελεσμάτων </a:t>
            </a:r>
            <a:r>
              <a:rPr lang="el-GR" sz="1200" dirty="0">
                <a:solidFill>
                  <a:srgbClr val="21217A"/>
                </a:solidFill>
                <a:latin typeface="Arial"/>
                <a:cs typeface="Arial"/>
              </a:rPr>
              <a:t>της Πιλοτικής Δράσης. </a:t>
            </a:r>
            <a:endParaRPr lang="el-GR" sz="1200" b="1" dirty="0">
              <a:solidFill>
                <a:srgbClr val="21217A"/>
              </a:solidFill>
              <a:latin typeface="Arial"/>
              <a:cs typeface="Arial"/>
            </a:endParaRPr>
          </a:p>
          <a:p>
            <a:pPr marL="292100" marR="2540" indent="-285750" algn="just">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Σύνταξη του </a:t>
            </a:r>
            <a:r>
              <a:rPr lang="el-GR" sz="1200" b="1" dirty="0">
                <a:solidFill>
                  <a:srgbClr val="21217A"/>
                </a:solidFill>
                <a:latin typeface="Arial"/>
                <a:cs typeface="Arial"/>
              </a:rPr>
              <a:t>τελικού εγγράφου της στρατηγικής </a:t>
            </a:r>
            <a:r>
              <a:rPr lang="el-GR" sz="1200" dirty="0">
                <a:solidFill>
                  <a:srgbClr val="21217A"/>
                </a:solidFill>
                <a:latin typeface="Arial"/>
                <a:cs typeface="Arial"/>
              </a:rPr>
              <a:t>για τη διαχείριση της υγείας του εδάφους.</a:t>
            </a:r>
            <a:r>
              <a:rPr lang="en-US" sz="1200" dirty="0">
                <a:solidFill>
                  <a:srgbClr val="21217A"/>
                </a:solidFill>
                <a:latin typeface="Arial"/>
                <a:cs typeface="Arial"/>
              </a:rPr>
              <a:t> </a:t>
            </a:r>
            <a:endParaRPr lang="el-GR" sz="1200" dirty="0">
              <a:solidFill>
                <a:srgbClr val="21217A"/>
              </a:solidFill>
              <a:latin typeface="Arial"/>
              <a:cs typeface="Arial"/>
            </a:endParaRPr>
          </a:p>
          <a:p>
            <a:pPr marL="292100" marR="2540" indent="-285750" algn="just">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Οργάνωση </a:t>
            </a:r>
            <a:r>
              <a:rPr lang="el-GR" sz="1200" b="1" dirty="0">
                <a:solidFill>
                  <a:srgbClr val="21217A"/>
                </a:solidFill>
                <a:latin typeface="Arial"/>
                <a:cs typeface="Arial"/>
              </a:rPr>
              <a:t>ζωντανού εργαστηρίου </a:t>
            </a:r>
            <a:r>
              <a:rPr lang="el-GR" sz="1200" dirty="0">
                <a:solidFill>
                  <a:srgbClr val="21217A"/>
                </a:solidFill>
                <a:latin typeface="Arial"/>
                <a:cs typeface="Arial"/>
              </a:rPr>
              <a:t>για την συν-δημιουργία γνώσης και τη δοκιμή/ επίδειξη σε πραγματικές συνθήκες.</a:t>
            </a:r>
          </a:p>
          <a:p>
            <a:pPr marL="292100" marR="2540" indent="-285750">
              <a:lnSpc>
                <a:spcPct val="116700"/>
              </a:lnSpc>
              <a:spcBef>
                <a:spcPts val="50"/>
              </a:spcBef>
              <a:buClr>
                <a:srgbClr val="9AC43E"/>
              </a:buClr>
              <a:buFont typeface="Wingdings" panose="05000000000000000000" pitchFamily="2" charset="2"/>
              <a:buChar char="Ø"/>
            </a:pPr>
            <a:r>
              <a:rPr lang="el-GR" sz="1200" dirty="0">
                <a:solidFill>
                  <a:srgbClr val="21217A"/>
                </a:solidFill>
                <a:latin typeface="Arial"/>
                <a:cs typeface="Arial"/>
              </a:rPr>
              <a:t>Διάχυση του έργου μέσω κατάλληλου </a:t>
            </a:r>
            <a:r>
              <a:rPr lang="el-GR" sz="1200" b="1" dirty="0">
                <a:solidFill>
                  <a:srgbClr val="21217A"/>
                </a:solidFill>
                <a:latin typeface="Arial"/>
                <a:cs typeface="Arial"/>
              </a:rPr>
              <a:t>επικοινωνιακού υλικού </a:t>
            </a:r>
            <a:r>
              <a:rPr lang="el-GR" sz="1200" dirty="0">
                <a:solidFill>
                  <a:srgbClr val="21217A"/>
                </a:solidFill>
                <a:latin typeface="Arial"/>
                <a:cs typeface="Arial"/>
              </a:rPr>
              <a:t>και δράσεων διάχυσης.</a:t>
            </a:r>
          </a:p>
        </p:txBody>
      </p:sp>
      <p:sp>
        <p:nvSpPr>
          <p:cNvPr id="8" name="TextBox 7">
            <a:extLst>
              <a:ext uri="{FF2B5EF4-FFF2-40B4-BE49-F238E27FC236}">
                <a16:creationId xmlns:a16="http://schemas.microsoft.com/office/drawing/2014/main" id="{EDF3F320-D92B-4BC8-D614-AA6626FB0666}"/>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4260313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F449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8B445CE-8221-F9B4-6CB7-345564315307}"/>
              </a:ext>
            </a:extLst>
          </p:cNvPr>
          <p:cNvPicPr>
            <a:picLocks noChangeAspect="1"/>
          </p:cNvPicPr>
          <p:nvPr/>
        </p:nvPicPr>
        <p:blipFill rotWithShape="1">
          <a:blip r:embed="rId3"/>
          <a:srcRect/>
          <a:stretch/>
        </p:blipFill>
        <p:spPr>
          <a:xfrm>
            <a:off x="7669014" y="3039310"/>
            <a:ext cx="1467366" cy="1467366"/>
          </a:xfrm>
          <a:prstGeom prst="rect">
            <a:avLst/>
          </a:prstGeom>
        </p:spPr>
      </p:pic>
      <p:sp>
        <p:nvSpPr>
          <p:cNvPr id="20" name="TextBox 19">
            <a:extLst>
              <a:ext uri="{FF2B5EF4-FFF2-40B4-BE49-F238E27FC236}">
                <a16:creationId xmlns:a16="http://schemas.microsoft.com/office/drawing/2014/main" id="{749EB2C7-F27D-13BD-B288-308EC0C97D28}"/>
              </a:ext>
            </a:extLst>
          </p:cNvPr>
          <p:cNvSpPr txBox="1"/>
          <p:nvPr/>
        </p:nvSpPr>
        <p:spPr>
          <a:xfrm>
            <a:off x="1701848" y="1252483"/>
            <a:ext cx="5614999" cy="400110"/>
          </a:xfrm>
          <a:prstGeom prst="rect">
            <a:avLst/>
          </a:prstGeom>
          <a:noFill/>
        </p:spPr>
        <p:txBody>
          <a:bodyPr wrap="square">
            <a:spAutoFit/>
          </a:bodyPr>
          <a:lstStyle/>
          <a:p>
            <a:pPr algn="ctr" defTabSz="457200" eaLnBrk="0" fontAlgn="base" hangingPunct="0">
              <a:spcBef>
                <a:spcPct val="20000"/>
              </a:spcBef>
              <a:spcAft>
                <a:spcPct val="0"/>
              </a:spcAft>
              <a:buFont typeface="Arial" charset="0"/>
              <a:buNone/>
              <a:defRPr/>
            </a:pPr>
            <a:r>
              <a:rPr lang="el-GR" sz="2000" b="1" i="1" dirty="0">
                <a:solidFill>
                  <a:schemeClr val="bg1"/>
                </a:solidFill>
                <a:ea typeface="Verdana" panose="020B0604030504040204" pitchFamily="34" charset="0"/>
                <a:cs typeface="Verdana" panose="020B0604030504040204" pitchFamily="34" charset="0"/>
              </a:rPr>
              <a:t>Τα επίσημα κανάλια επικοινωνίας του έργου</a:t>
            </a:r>
            <a:r>
              <a:rPr lang="it-IT" sz="2000" b="1" i="1" dirty="0">
                <a:solidFill>
                  <a:schemeClr val="bg1"/>
                </a:solidFill>
                <a:ea typeface="Verdana" panose="020B0604030504040204" pitchFamily="34" charset="0"/>
                <a:cs typeface="Verdana" panose="020B0604030504040204" pitchFamily="34" charset="0"/>
              </a:rPr>
              <a:t>:</a:t>
            </a:r>
          </a:p>
        </p:txBody>
      </p:sp>
      <p:sp>
        <p:nvSpPr>
          <p:cNvPr id="22" name="Υπότιτλος 2">
            <a:extLst>
              <a:ext uri="{FF2B5EF4-FFF2-40B4-BE49-F238E27FC236}">
                <a16:creationId xmlns:a16="http://schemas.microsoft.com/office/drawing/2014/main" id="{4208602B-7830-F217-BB79-0CDFD31422B9}"/>
              </a:ext>
            </a:extLst>
          </p:cNvPr>
          <p:cNvSpPr>
            <a:spLocks noGrp="1"/>
          </p:cNvSpPr>
          <p:nvPr>
            <p:ph type="subTitle" idx="1"/>
          </p:nvPr>
        </p:nvSpPr>
        <p:spPr>
          <a:xfrm>
            <a:off x="7620" y="92573"/>
            <a:ext cx="9128760" cy="1031377"/>
          </a:xfrm>
        </p:spPr>
        <p:txBody>
          <a:bodyPr>
            <a:normAutofit lnSpcReduction="10000"/>
          </a:bodyPr>
          <a:lstStyle/>
          <a:p>
            <a:r>
              <a:rPr lang="en-US" sz="3200" b="1" dirty="0">
                <a:solidFill>
                  <a:schemeClr val="bg1"/>
                </a:solidFill>
              </a:rPr>
              <a:t>ECOBASE</a:t>
            </a:r>
            <a:r>
              <a:rPr lang="el-GR" sz="3200" b="1" dirty="0">
                <a:solidFill>
                  <a:schemeClr val="bg1"/>
                </a:solidFill>
              </a:rPr>
              <a:t> </a:t>
            </a:r>
            <a:r>
              <a:rPr lang="en-US" sz="3200" b="1" dirty="0">
                <a:solidFill>
                  <a:schemeClr val="bg1"/>
                </a:solidFill>
              </a:rPr>
              <a:t>Project</a:t>
            </a:r>
          </a:p>
          <a:p>
            <a:r>
              <a:rPr lang="en-US" sz="3200" b="1" dirty="0">
                <a:solidFill>
                  <a:schemeClr val="bg1"/>
                </a:solidFill>
              </a:rPr>
              <a:t>IPA-ADRION00239</a:t>
            </a:r>
            <a:endParaRPr lang="el-GR" sz="3200" b="1" dirty="0">
              <a:solidFill>
                <a:schemeClr val="bg1"/>
              </a:solidFill>
            </a:endParaRPr>
          </a:p>
        </p:txBody>
      </p:sp>
      <p:sp>
        <p:nvSpPr>
          <p:cNvPr id="24" name="TextBox 23">
            <a:extLst>
              <a:ext uri="{FF2B5EF4-FFF2-40B4-BE49-F238E27FC236}">
                <a16:creationId xmlns:a16="http://schemas.microsoft.com/office/drawing/2014/main" id="{9E2A1239-4464-9B20-86EC-487631CA512E}"/>
              </a:ext>
            </a:extLst>
          </p:cNvPr>
          <p:cNvSpPr txBox="1"/>
          <p:nvPr/>
        </p:nvSpPr>
        <p:spPr>
          <a:xfrm>
            <a:off x="8153400" y="-14382"/>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nvGrpSpPr>
          <p:cNvPr id="25" name="Ομάδα 24">
            <a:extLst>
              <a:ext uri="{FF2B5EF4-FFF2-40B4-BE49-F238E27FC236}">
                <a16:creationId xmlns:a16="http://schemas.microsoft.com/office/drawing/2014/main" id="{BFF14595-E7E7-53FF-30D3-1BBD641F2975}"/>
              </a:ext>
            </a:extLst>
          </p:cNvPr>
          <p:cNvGrpSpPr/>
          <p:nvPr/>
        </p:nvGrpSpPr>
        <p:grpSpPr>
          <a:xfrm>
            <a:off x="1062" y="4400550"/>
            <a:ext cx="9250239" cy="769442"/>
            <a:chOff x="1062" y="4400550"/>
            <a:chExt cx="9250239" cy="769442"/>
          </a:xfrm>
        </p:grpSpPr>
        <p:sp>
          <p:nvSpPr>
            <p:cNvPr id="26" name="TextBox 25">
              <a:extLst>
                <a:ext uri="{FF2B5EF4-FFF2-40B4-BE49-F238E27FC236}">
                  <a16:creationId xmlns:a16="http://schemas.microsoft.com/office/drawing/2014/main" id="{C499C06D-57BC-A4EB-94FF-F253638E761A}"/>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27" name="Εικόνα 26">
              <a:extLst>
                <a:ext uri="{FF2B5EF4-FFF2-40B4-BE49-F238E27FC236}">
                  <a16:creationId xmlns:a16="http://schemas.microsoft.com/office/drawing/2014/main" id="{51FD6A7A-5BAA-C994-752A-ECFBF1930D77}"/>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28" name="Ορθογώνιο 27">
              <a:extLst>
                <a:ext uri="{FF2B5EF4-FFF2-40B4-BE49-F238E27FC236}">
                  <a16:creationId xmlns:a16="http://schemas.microsoft.com/office/drawing/2014/main" id="{4BC66F57-C471-866A-07A3-7E98DD1B351C}"/>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28">
              <a:extLst>
                <a:ext uri="{FF2B5EF4-FFF2-40B4-BE49-F238E27FC236}">
                  <a16:creationId xmlns:a16="http://schemas.microsoft.com/office/drawing/2014/main" id="{B3E3B7F7-50E9-6EDA-0E30-4679466367E9}"/>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graphicFrame>
        <p:nvGraphicFramePr>
          <p:cNvPr id="3" name="Πίνακας 2">
            <a:extLst>
              <a:ext uri="{FF2B5EF4-FFF2-40B4-BE49-F238E27FC236}">
                <a16:creationId xmlns:a16="http://schemas.microsoft.com/office/drawing/2014/main" id="{6DE6FD31-7020-63F9-E868-99B96A08BDE5}"/>
              </a:ext>
            </a:extLst>
          </p:cNvPr>
          <p:cNvGraphicFramePr>
            <a:graphicFrameLocks noGrp="1"/>
          </p:cNvGraphicFramePr>
          <p:nvPr>
            <p:extLst>
              <p:ext uri="{D42A27DB-BD31-4B8C-83A1-F6EECF244321}">
                <p14:modId xmlns:p14="http://schemas.microsoft.com/office/powerpoint/2010/main" val="2614575764"/>
              </p:ext>
            </p:extLst>
          </p:nvPr>
        </p:nvGraphicFramePr>
        <p:xfrm>
          <a:off x="1561249" y="3517077"/>
          <a:ext cx="6082365" cy="411480"/>
        </p:xfrm>
        <a:graphic>
          <a:graphicData uri="http://schemas.openxmlformats.org/drawingml/2006/table">
            <a:tbl>
              <a:tblPr firstRow="1" bandRow="1">
                <a:tableStyleId>{5C22544A-7EE6-4342-B048-85BDC9FD1C3A}</a:tableStyleId>
              </a:tblPr>
              <a:tblGrid>
                <a:gridCol w="2027455">
                  <a:extLst>
                    <a:ext uri="{9D8B030D-6E8A-4147-A177-3AD203B41FA5}">
                      <a16:colId xmlns:a16="http://schemas.microsoft.com/office/drawing/2014/main" val="191298083"/>
                    </a:ext>
                  </a:extLst>
                </a:gridCol>
                <a:gridCol w="2027455">
                  <a:extLst>
                    <a:ext uri="{9D8B030D-6E8A-4147-A177-3AD203B41FA5}">
                      <a16:colId xmlns:a16="http://schemas.microsoft.com/office/drawing/2014/main" val="3982350374"/>
                    </a:ext>
                  </a:extLst>
                </a:gridCol>
                <a:gridCol w="2027455">
                  <a:extLst>
                    <a:ext uri="{9D8B030D-6E8A-4147-A177-3AD203B41FA5}">
                      <a16:colId xmlns:a16="http://schemas.microsoft.com/office/drawing/2014/main" val="2187502026"/>
                    </a:ext>
                  </a:extLst>
                </a:gridCol>
              </a:tblGrid>
              <a:tr h="400109">
                <a:tc>
                  <a:txBody>
                    <a:bodyPr/>
                    <a:lstStyle/>
                    <a:p>
                      <a:pPr algn="ctr"/>
                      <a:r>
                        <a:rPr lang="en-US" sz="1050" dirty="0">
                          <a:solidFill>
                            <a:schemeClr val="bg1"/>
                          </a:solidFill>
                          <a:latin typeface="Arial" panose="020B0604020202020204" pitchFamily="34" charset="0"/>
                          <a:cs typeface="Arial" panose="020B0604020202020204" pitchFamily="34" charset="0"/>
                        </a:rPr>
                        <a:t>https://ecobase.interreg-ipa-adrion.eu/</a:t>
                      </a:r>
                      <a:r>
                        <a:rPr lang="el-GR" sz="1050" dirty="0">
                          <a:solidFill>
                            <a:schemeClr val="bg1"/>
                          </a:solidFill>
                          <a:latin typeface="Arial" panose="020B0604020202020204" pitchFamily="34" charset="0"/>
                          <a:cs typeface="Arial" panose="020B0604020202020204" pitchFamily="34" charset="0"/>
                        </a:rPr>
                        <a:t> </a:t>
                      </a:r>
                    </a:p>
                  </a:txBody>
                  <a:tcPr/>
                </a:tc>
                <a:tc>
                  <a:txBody>
                    <a:bodyPr/>
                    <a:lstStyle/>
                    <a:p>
                      <a:pPr algn="ctr"/>
                      <a:r>
                        <a:rPr lang="en-US" sz="1050" dirty="0">
                          <a:solidFill>
                            <a:schemeClr val="bg1"/>
                          </a:solidFill>
                          <a:latin typeface="Arial" panose="020B0604020202020204" pitchFamily="34" charset="0"/>
                          <a:cs typeface="Arial" panose="020B0604020202020204" pitchFamily="34" charset="0"/>
                        </a:rPr>
                        <a:t>https://www.facebook.com/ecobaseadrion</a:t>
                      </a:r>
                      <a:r>
                        <a:rPr lang="el-GR" sz="1050" dirty="0">
                          <a:solidFill>
                            <a:schemeClr val="bg1"/>
                          </a:solidFill>
                          <a:latin typeface="Arial" panose="020B0604020202020204" pitchFamily="34" charset="0"/>
                          <a:cs typeface="Arial" panose="020B0604020202020204" pitchFamily="34" charset="0"/>
                        </a:rPr>
                        <a:t> </a:t>
                      </a:r>
                    </a:p>
                  </a:txBody>
                  <a:tcPr/>
                </a:tc>
                <a:tc>
                  <a:txBody>
                    <a:bodyPr/>
                    <a:lstStyle/>
                    <a:p>
                      <a:pPr algn="ctr"/>
                      <a:r>
                        <a:rPr lang="en-US" sz="1050" dirty="0">
                          <a:solidFill>
                            <a:schemeClr val="bg1"/>
                          </a:solidFill>
                          <a:latin typeface="Arial" panose="020B0604020202020204" pitchFamily="34" charset="0"/>
                          <a:cs typeface="Arial" panose="020B0604020202020204" pitchFamily="34" charset="0"/>
                        </a:rPr>
                        <a:t>https://www.linkedin.com/company/ecobase-ipa-adrion</a:t>
                      </a:r>
                      <a:r>
                        <a:rPr lang="el-GR" sz="1050" dirty="0">
                          <a:solidFill>
                            <a:schemeClr val="bg1"/>
                          </a:solidFill>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269307900"/>
                  </a:ext>
                </a:extLst>
              </a:tr>
            </a:tbl>
          </a:graphicData>
        </a:graphic>
      </p:graphicFrame>
      <p:pic>
        <p:nvPicPr>
          <p:cNvPr id="4" name="Εικόνα 3">
            <a:extLst>
              <a:ext uri="{FF2B5EF4-FFF2-40B4-BE49-F238E27FC236}">
                <a16:creationId xmlns:a16="http://schemas.microsoft.com/office/drawing/2014/main" id="{8FB4BCA1-2562-78BC-0CE8-F5528E338B43}"/>
              </a:ext>
            </a:extLst>
          </p:cNvPr>
          <p:cNvPicPr>
            <a:picLocks noChangeAspect="1"/>
          </p:cNvPicPr>
          <p:nvPr/>
        </p:nvPicPr>
        <p:blipFill>
          <a:blip r:embed="rId5"/>
          <a:srcRect l="-71509" t="1603" r="71509" b="-1603"/>
          <a:stretch>
            <a:fillRect/>
          </a:stretch>
        </p:blipFill>
        <p:spPr>
          <a:xfrm>
            <a:off x="-946773" y="1905509"/>
            <a:ext cx="4059166" cy="1505820"/>
          </a:xfrm>
          <a:prstGeom prst="rect">
            <a:avLst/>
          </a:prstGeom>
        </p:spPr>
      </p:pic>
      <p:pic>
        <p:nvPicPr>
          <p:cNvPr id="5" name="Εικόνα 4">
            <a:extLst>
              <a:ext uri="{FF2B5EF4-FFF2-40B4-BE49-F238E27FC236}">
                <a16:creationId xmlns:a16="http://schemas.microsoft.com/office/drawing/2014/main" id="{3A7CE45F-BB6E-BCF7-CC3D-E181C9FB6BDD}"/>
              </a:ext>
            </a:extLst>
          </p:cNvPr>
          <p:cNvPicPr>
            <a:picLocks noChangeAspect="1"/>
          </p:cNvPicPr>
          <p:nvPr/>
        </p:nvPicPr>
        <p:blipFill>
          <a:blip r:embed="rId5"/>
          <a:srcRect l="32670" r="34604"/>
          <a:stretch>
            <a:fillRect/>
          </a:stretch>
        </p:blipFill>
        <p:spPr>
          <a:xfrm>
            <a:off x="3938221" y="1885950"/>
            <a:ext cx="1328420" cy="1505820"/>
          </a:xfrm>
          <a:prstGeom prst="rect">
            <a:avLst/>
          </a:prstGeom>
        </p:spPr>
      </p:pic>
      <p:pic>
        <p:nvPicPr>
          <p:cNvPr id="7" name="Εικόνα 6">
            <a:extLst>
              <a:ext uri="{FF2B5EF4-FFF2-40B4-BE49-F238E27FC236}">
                <a16:creationId xmlns:a16="http://schemas.microsoft.com/office/drawing/2014/main" id="{A51F0A21-8EDA-A53A-584B-5F49F81036CB}"/>
              </a:ext>
            </a:extLst>
          </p:cNvPr>
          <p:cNvPicPr>
            <a:picLocks noChangeAspect="1"/>
          </p:cNvPicPr>
          <p:nvPr/>
        </p:nvPicPr>
        <p:blipFill>
          <a:blip r:embed="rId5"/>
          <a:srcRect l="69151"/>
          <a:stretch>
            <a:fillRect/>
          </a:stretch>
        </p:blipFill>
        <p:spPr>
          <a:xfrm>
            <a:off x="6031607" y="1904130"/>
            <a:ext cx="1252220" cy="1505820"/>
          </a:xfrm>
          <a:prstGeom prst="rect">
            <a:avLst/>
          </a:prstGeom>
        </p:spPr>
      </p:pic>
      <p:sp>
        <p:nvSpPr>
          <p:cNvPr id="8" name="TextBox 7">
            <a:extLst>
              <a:ext uri="{FF2B5EF4-FFF2-40B4-BE49-F238E27FC236}">
                <a16:creationId xmlns:a16="http://schemas.microsoft.com/office/drawing/2014/main" id="{9EC66B06-53D2-3800-EB08-39628FB3E681}"/>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Tree>
    <p:extLst>
      <p:ext uri="{BB962C8B-B14F-4D97-AF65-F5344CB8AC3E}">
        <p14:creationId xmlns:p14="http://schemas.microsoft.com/office/powerpoint/2010/main" val="4277794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FF669F5-5558-95DE-0538-70A814B0A30E}"/>
              </a:ext>
            </a:extLst>
          </p:cNvPr>
          <p:cNvSpPr txBox="1"/>
          <p:nvPr/>
        </p:nvSpPr>
        <p:spPr>
          <a:xfrm>
            <a:off x="0" y="2187029"/>
            <a:ext cx="9144000" cy="769441"/>
          </a:xfrm>
          <a:prstGeom prst="rect">
            <a:avLst/>
          </a:prstGeom>
          <a:noFill/>
        </p:spPr>
        <p:txBody>
          <a:bodyPr wrap="square">
            <a:spAutoFit/>
          </a:bodyPr>
          <a:lstStyle/>
          <a:p>
            <a:pPr algn="ctr" defTabSz="457200" eaLnBrk="0" fontAlgn="base" hangingPunct="0">
              <a:spcBef>
                <a:spcPct val="20000"/>
              </a:spcBef>
              <a:spcAft>
                <a:spcPct val="0"/>
              </a:spcAft>
              <a:buFont typeface="Arial" charset="0"/>
              <a:buNone/>
              <a:defRPr/>
            </a:pPr>
            <a:r>
              <a:rPr lang="el-GR" sz="4400" b="1" i="1" dirty="0">
                <a:solidFill>
                  <a:schemeClr val="bg1"/>
                </a:solidFill>
                <a:ea typeface="Verdana" panose="020B0604030504040204" pitchFamily="34" charset="0"/>
                <a:cs typeface="Verdana" panose="020B0604030504040204" pitchFamily="34" charset="0"/>
              </a:rPr>
              <a:t>Ευχαριστώ για την προσοχή σας!</a:t>
            </a:r>
            <a:endParaRPr lang="it-IT" sz="4400" b="1" i="1" dirty="0">
              <a:solidFill>
                <a:schemeClr val="bg1"/>
              </a:solidFill>
              <a:ea typeface="Verdana" panose="020B0604030504040204" pitchFamily="34" charset="0"/>
              <a:cs typeface="Verdana" panose="020B0604030504040204" pitchFamily="34" charset="0"/>
            </a:endParaRPr>
          </a:p>
        </p:txBody>
      </p:sp>
      <p:grpSp>
        <p:nvGrpSpPr>
          <p:cNvPr id="15" name="Ομάδα 14">
            <a:extLst>
              <a:ext uri="{FF2B5EF4-FFF2-40B4-BE49-F238E27FC236}">
                <a16:creationId xmlns:a16="http://schemas.microsoft.com/office/drawing/2014/main" id="{128B02F6-AAF5-0E40-7497-BD8B9802B21A}"/>
              </a:ext>
            </a:extLst>
          </p:cNvPr>
          <p:cNvGrpSpPr/>
          <p:nvPr/>
        </p:nvGrpSpPr>
        <p:grpSpPr>
          <a:xfrm>
            <a:off x="4328410" y="4431256"/>
            <a:ext cx="2832590" cy="764252"/>
            <a:chOff x="4328410" y="4431256"/>
            <a:chExt cx="2832590" cy="764252"/>
          </a:xfrm>
        </p:grpSpPr>
        <p:cxnSp>
          <p:nvCxnSpPr>
            <p:cNvPr id="16" name="Ευθεία γραμμή σύνδεσης 15">
              <a:extLst>
                <a:ext uri="{FF2B5EF4-FFF2-40B4-BE49-F238E27FC236}">
                  <a16:creationId xmlns:a16="http://schemas.microsoft.com/office/drawing/2014/main" id="{D650E641-D8BB-B86F-76C3-80680F4E2D51}"/>
                </a:ext>
              </a:extLst>
            </p:cNvPr>
            <p:cNvCxnSpPr/>
            <p:nvPr/>
          </p:nvCxnSpPr>
          <p:spPr>
            <a:xfrm>
              <a:off x="4419600" y="4933950"/>
              <a:ext cx="1981200" cy="0"/>
            </a:xfrm>
            <a:prstGeom prst="line">
              <a:avLst/>
            </a:prstGeom>
            <a:ln w="12700">
              <a:solidFill>
                <a:srgbClr val="13429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F14127C-1EC5-FBDB-4CEF-9F8B5C7493ED}"/>
                </a:ext>
              </a:extLst>
            </p:cNvPr>
            <p:cNvSpPr txBox="1"/>
            <p:nvPr/>
          </p:nvSpPr>
          <p:spPr>
            <a:xfrm>
              <a:off x="4328410" y="4887731"/>
              <a:ext cx="1676400" cy="307777"/>
            </a:xfrm>
            <a:prstGeom prst="rect">
              <a:avLst/>
            </a:prstGeom>
            <a:noFill/>
          </p:spPr>
          <p:txBody>
            <a:bodyPr wrap="square" rtlCol="0">
              <a:spAutoFit/>
            </a:bodyPr>
            <a:lstStyle/>
            <a:p>
              <a:r>
                <a:rPr lang="en-US" sz="1400" dirty="0">
                  <a:solidFill>
                    <a:srgbClr val="9AC43E"/>
                  </a:solidFill>
                </a:rPr>
                <a:t>ECOBASE</a:t>
              </a:r>
              <a:endParaRPr lang="el-GR" sz="1400" dirty="0">
                <a:solidFill>
                  <a:srgbClr val="9AC43E"/>
                </a:solidFill>
              </a:endParaRPr>
            </a:p>
          </p:txBody>
        </p:sp>
        <p:pic>
          <p:nvPicPr>
            <p:cNvPr id="18" name="Εικόνα 17">
              <a:extLst>
                <a:ext uri="{FF2B5EF4-FFF2-40B4-BE49-F238E27FC236}">
                  <a16:creationId xmlns:a16="http://schemas.microsoft.com/office/drawing/2014/main" id="{928F3721-C051-A498-48C3-171197BD1527}"/>
                </a:ext>
              </a:extLst>
            </p:cNvPr>
            <p:cNvPicPr>
              <a:picLocks noChangeAspect="1"/>
            </p:cNvPicPr>
            <p:nvPr/>
          </p:nvPicPr>
          <p:blipFill>
            <a:blip r:embed="rId3"/>
            <a:stretch>
              <a:fillRect/>
            </a:stretch>
          </p:blipFill>
          <p:spPr>
            <a:xfrm>
              <a:off x="6477000" y="4431256"/>
              <a:ext cx="684000" cy="684000"/>
            </a:xfrm>
            <a:prstGeom prst="rect">
              <a:avLst/>
            </a:prstGeom>
          </p:spPr>
        </p:pic>
      </p:grpSp>
      <p:sp>
        <p:nvSpPr>
          <p:cNvPr id="8" name="Rectangle 1">
            <a:extLst>
              <a:ext uri="{FF2B5EF4-FFF2-40B4-BE49-F238E27FC236}">
                <a16:creationId xmlns:a16="http://schemas.microsoft.com/office/drawing/2014/main" id="{624EC59B-3BA1-731F-9E88-FD6730D78A37}"/>
              </a:ext>
            </a:extLst>
          </p:cNvPr>
          <p:cNvSpPr>
            <a:spLocks noChangeArrowheads="1"/>
          </p:cNvSpPr>
          <p:nvPr/>
        </p:nvSpPr>
        <p:spPr bwMode="auto">
          <a:xfrm>
            <a:off x="107301" y="3414827"/>
            <a:ext cx="9029079" cy="838628"/>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l-GR" altLang="el-GR" sz="1400" b="1" dirty="0">
                <a:solidFill>
                  <a:schemeClr val="bg1"/>
                </a:solidFill>
                <a:effectLst>
                  <a:outerShdw blurRad="38100" dist="38100" dir="2700000" algn="tl">
                    <a:srgbClr val="000000">
                      <a:alpha val="43137"/>
                    </a:srgbClr>
                  </a:outerShdw>
                </a:effectLst>
                <a:latin typeface="Arial" panose="020B0604020202020204" pitchFamily="34" charset="0"/>
              </a:rPr>
              <a:t>Επιμελητήριο Αιτωλοακαρνανίας</a:t>
            </a:r>
          </a:p>
          <a:p>
            <a:pPr marL="6350" marR="2540" indent="57785" algn="ctr">
              <a:lnSpc>
                <a:spcPct val="116700"/>
              </a:lnSpc>
              <a:spcBef>
                <a:spcPts val="50"/>
              </a:spcBef>
            </a:pPr>
            <a:r>
              <a:rPr lang="el-GR" sz="1600" b="1" dirty="0">
                <a:solidFill>
                  <a:srgbClr val="FFFFFF"/>
                </a:solidFill>
                <a:latin typeface="Arial"/>
                <a:cs typeface="Arial"/>
              </a:rPr>
              <a:t>Γιώργος Ρόμπολας</a:t>
            </a:r>
          </a:p>
          <a:p>
            <a:pPr marL="6350" marR="2540" indent="57785" algn="ctr">
              <a:lnSpc>
                <a:spcPct val="116700"/>
              </a:lnSpc>
            </a:pPr>
            <a:r>
              <a:rPr lang="el-GR" sz="1400" b="1" dirty="0">
                <a:solidFill>
                  <a:srgbClr val="FFFFFF"/>
                </a:solidFill>
                <a:latin typeface="Arial"/>
                <a:cs typeface="Arial"/>
              </a:rPr>
              <a:t>Προϊστάμενος Τμήματος Εμποροβιομηχανικών Θεμάτων, grombol@epimetol.gr</a:t>
            </a:r>
            <a:endParaRPr lang="el-GR" sz="14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E817-F58A-108D-21BA-6FDCD147EC99}"/>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3F0E9135-7C1E-CBE8-EACE-1D9C301B2E07}"/>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CCBA6A37-3CC3-9CD5-FE78-EAC4B88C04EB}"/>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6F86FF94-40F6-0185-F26B-54775C222532}"/>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8F30A5C8-01F3-9315-C565-E407F2BAB724}"/>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93B1F44B-E582-FC77-46AD-F7121F4AE9F2}"/>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16" name="TextBox 15">
            <a:extLst>
              <a:ext uri="{FF2B5EF4-FFF2-40B4-BE49-F238E27FC236}">
                <a16:creationId xmlns:a16="http://schemas.microsoft.com/office/drawing/2014/main" id="{F6B6FE7E-865F-1A45-37B2-6D0B7555AECD}"/>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7" name="object 4">
            <a:extLst>
              <a:ext uri="{FF2B5EF4-FFF2-40B4-BE49-F238E27FC236}">
                <a16:creationId xmlns:a16="http://schemas.microsoft.com/office/drawing/2014/main" id="{9B1D04EF-6689-3F33-D25D-8C730100BC43}"/>
              </a:ext>
            </a:extLst>
          </p:cNvPr>
          <p:cNvSpPr txBox="1">
            <a:spLocks noGrp="1"/>
          </p:cNvSpPr>
          <p:nvPr>
            <p:ph type="title"/>
          </p:nvPr>
        </p:nvSpPr>
        <p:spPr>
          <a:xfrm>
            <a:off x="146249" y="338532"/>
            <a:ext cx="1274231" cy="1270541"/>
          </a:xfrm>
          <a:prstGeom prst="rect">
            <a:avLst/>
          </a:prstGeom>
        </p:spPr>
        <p:txBody>
          <a:bodyPr vert="horz" wrap="square" lIns="0" tIns="74613" rIns="0" bIns="0" rtlCol="0">
            <a:spAutoFit/>
          </a:bodyPr>
          <a:lstStyle/>
          <a:p>
            <a:pPr algn="just">
              <a:lnSpc>
                <a:spcPct val="150000"/>
              </a:lnSpc>
            </a:pPr>
            <a:r>
              <a:rPr lang="el-GR" sz="1800" dirty="0"/>
              <a:t>Σύνοψη του</a:t>
            </a:r>
            <a:br>
              <a:rPr lang="el-GR" sz="1800" dirty="0"/>
            </a:br>
            <a:r>
              <a:rPr lang="el-GR" sz="1800" dirty="0"/>
              <a:t> Έργου</a:t>
            </a:r>
          </a:p>
        </p:txBody>
      </p:sp>
      <p:pic>
        <p:nvPicPr>
          <p:cNvPr id="2" name="Εικόνα 1">
            <a:extLst>
              <a:ext uri="{FF2B5EF4-FFF2-40B4-BE49-F238E27FC236}">
                <a16:creationId xmlns:a16="http://schemas.microsoft.com/office/drawing/2014/main" id="{5A13DE31-5F2A-9EF7-0382-F06D6C7AF007}"/>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19" name="TextBox 18">
            <a:extLst>
              <a:ext uri="{FF2B5EF4-FFF2-40B4-BE49-F238E27FC236}">
                <a16:creationId xmlns:a16="http://schemas.microsoft.com/office/drawing/2014/main" id="{55CC42BB-A3DE-B853-5144-EA58CDE66C0E}"/>
              </a:ext>
            </a:extLst>
          </p:cNvPr>
          <p:cNvSpPr txBox="1"/>
          <p:nvPr/>
        </p:nvSpPr>
        <p:spPr>
          <a:xfrm>
            <a:off x="45306" y="3826610"/>
            <a:ext cx="2469294" cy="827855"/>
          </a:xfrm>
          <a:prstGeom prst="rect">
            <a:avLst/>
          </a:prstGeom>
          <a:noFill/>
        </p:spPr>
        <p:txBody>
          <a:bodyPr wrap="square">
            <a:spAutoFit/>
          </a:bodyPr>
          <a:lstStyle/>
          <a:p>
            <a:pPr>
              <a:lnSpc>
                <a:spcPct val="150000"/>
              </a:lnSpc>
            </a:pPr>
            <a:r>
              <a:rPr lang="el-GR" sz="1100" i="1" dirty="0"/>
              <a:t> </a:t>
            </a:r>
          </a:p>
          <a:p>
            <a:pPr>
              <a:lnSpc>
                <a:spcPct val="150000"/>
              </a:lnSpc>
            </a:pPr>
            <a:r>
              <a:rPr lang="el-GR" sz="1100" i="1" dirty="0"/>
              <a:t>Περαιτέρω Πληροφορίες: </a:t>
            </a:r>
          </a:p>
          <a:p>
            <a:pPr>
              <a:lnSpc>
                <a:spcPct val="150000"/>
              </a:lnSpc>
            </a:pPr>
            <a:r>
              <a:rPr lang="en-US" sz="1100" i="1" dirty="0">
                <a:hlinkClick r:id="rId5"/>
              </a:rPr>
              <a:t>https://ecobase.interreg-ipa-adrion.eu/</a:t>
            </a:r>
            <a:r>
              <a:rPr lang="el-GR" sz="1100" i="1" dirty="0"/>
              <a:t> </a:t>
            </a:r>
            <a:endParaRPr lang="en-US" sz="1100" i="1" dirty="0"/>
          </a:p>
        </p:txBody>
      </p:sp>
      <p:pic>
        <p:nvPicPr>
          <p:cNvPr id="5" name="Εικόνα 4">
            <a:extLst>
              <a:ext uri="{FF2B5EF4-FFF2-40B4-BE49-F238E27FC236}">
                <a16:creationId xmlns:a16="http://schemas.microsoft.com/office/drawing/2014/main" id="{746C243C-AF37-6671-110F-5A23E7E960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42734" y="0"/>
            <a:ext cx="6577337" cy="4384890"/>
          </a:xfrm>
          <a:prstGeom prst="rect">
            <a:avLst/>
          </a:prstGeom>
        </p:spPr>
      </p:pic>
    </p:spTree>
    <p:extLst>
      <p:ext uri="{BB962C8B-B14F-4D97-AF65-F5344CB8AC3E}">
        <p14:creationId xmlns:p14="http://schemas.microsoft.com/office/powerpoint/2010/main" val="719959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D3128-3DA2-B27D-3817-5204D1A2FB7C}"/>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B3EE2D55-0689-44B9-7EA3-CFED6DB12079}"/>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D2CDF30B-4598-79DC-86EC-A4014E1062F9}"/>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1028F62B-5534-C6A8-E469-14516CB78F57}"/>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F57CBB78-35F5-E10B-A941-D3B71983EE44}"/>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110FB067-23B7-108A-69E8-8340168DBBE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16" name="TextBox 15">
            <a:extLst>
              <a:ext uri="{FF2B5EF4-FFF2-40B4-BE49-F238E27FC236}">
                <a16:creationId xmlns:a16="http://schemas.microsoft.com/office/drawing/2014/main" id="{801CA3A5-E0C7-2A90-3F2B-293817BA14A9}"/>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7" name="object 4">
            <a:extLst>
              <a:ext uri="{FF2B5EF4-FFF2-40B4-BE49-F238E27FC236}">
                <a16:creationId xmlns:a16="http://schemas.microsoft.com/office/drawing/2014/main" id="{565C8A79-85E8-46A6-57D8-DF9F2CF057DC}"/>
              </a:ext>
            </a:extLst>
          </p:cNvPr>
          <p:cNvSpPr txBox="1">
            <a:spLocks noGrp="1"/>
          </p:cNvSpPr>
          <p:nvPr>
            <p:ph type="title"/>
          </p:nvPr>
        </p:nvSpPr>
        <p:spPr>
          <a:xfrm>
            <a:off x="381000" y="578767"/>
            <a:ext cx="8458200" cy="439544"/>
          </a:xfrm>
          <a:prstGeom prst="rect">
            <a:avLst/>
          </a:prstGeom>
        </p:spPr>
        <p:txBody>
          <a:bodyPr vert="horz" wrap="square" lIns="0" tIns="74613" rIns="0" bIns="0" rtlCol="0">
            <a:spAutoFit/>
          </a:bodyPr>
          <a:lstStyle/>
          <a:p>
            <a:pPr algn="just">
              <a:lnSpc>
                <a:spcPct val="150000"/>
              </a:lnSpc>
            </a:pPr>
            <a:r>
              <a:rPr lang="el-GR" sz="1800" dirty="0"/>
              <a:t>Βασικά Στοιχεία</a:t>
            </a:r>
            <a:endParaRPr sz="1800" dirty="0"/>
          </a:p>
        </p:txBody>
      </p:sp>
      <p:pic>
        <p:nvPicPr>
          <p:cNvPr id="2" name="Εικόνα 1">
            <a:extLst>
              <a:ext uri="{FF2B5EF4-FFF2-40B4-BE49-F238E27FC236}">
                <a16:creationId xmlns:a16="http://schemas.microsoft.com/office/drawing/2014/main" id="{E55005AA-F60F-5EB5-1393-410AA108B082}"/>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33" name="TextBox 32">
            <a:extLst>
              <a:ext uri="{FF2B5EF4-FFF2-40B4-BE49-F238E27FC236}">
                <a16:creationId xmlns:a16="http://schemas.microsoft.com/office/drawing/2014/main" id="{0F4B186E-2B98-7D67-CF5F-2E1ABD494C5F}"/>
              </a:ext>
            </a:extLst>
          </p:cNvPr>
          <p:cNvSpPr txBox="1"/>
          <p:nvPr/>
        </p:nvSpPr>
        <p:spPr>
          <a:xfrm>
            <a:off x="56772" y="2533120"/>
            <a:ext cx="1482179" cy="1116588"/>
          </a:xfrm>
          <a:prstGeom prst="rect">
            <a:avLst/>
          </a:prstGeom>
          <a:noFill/>
        </p:spPr>
        <p:txBody>
          <a:bodyPr wrap="square">
            <a:spAutoFit/>
          </a:bodyPr>
          <a:lstStyle/>
          <a:p>
            <a:pPr marL="6350" marR="2540" indent="57785" algn="ctr">
              <a:lnSpc>
                <a:spcPct val="116700"/>
              </a:lnSpc>
              <a:spcBef>
                <a:spcPts val="50"/>
              </a:spcBef>
            </a:pPr>
            <a:r>
              <a:rPr lang="el-GR" sz="1100" b="1" dirty="0">
                <a:solidFill>
                  <a:srgbClr val="21217A"/>
                </a:solidFill>
                <a:latin typeface="Arial"/>
                <a:cs typeface="Arial"/>
              </a:rPr>
              <a:t>10 Εταίροι</a:t>
            </a:r>
          </a:p>
          <a:p>
            <a:pPr marL="6350" marR="2540" indent="57785" algn="ctr">
              <a:lnSpc>
                <a:spcPct val="116700"/>
              </a:lnSpc>
              <a:spcBef>
                <a:spcPts val="50"/>
              </a:spcBef>
            </a:pPr>
            <a:r>
              <a:rPr lang="el-GR" sz="1100" b="1" dirty="0">
                <a:solidFill>
                  <a:srgbClr val="21217A"/>
                </a:solidFill>
                <a:latin typeface="Arial"/>
                <a:cs typeface="Arial"/>
              </a:rPr>
              <a:t>7 Κράτη</a:t>
            </a:r>
          </a:p>
          <a:p>
            <a:pPr marL="6350" marR="2540" indent="57785" algn="ctr">
              <a:lnSpc>
                <a:spcPct val="116700"/>
              </a:lnSpc>
              <a:spcBef>
                <a:spcPts val="50"/>
              </a:spcBef>
            </a:pPr>
            <a:endParaRPr lang="el-GR" sz="1100" dirty="0">
              <a:solidFill>
                <a:srgbClr val="21217A"/>
              </a:solidFill>
              <a:latin typeface="Arial"/>
              <a:cs typeface="Arial"/>
            </a:endParaRPr>
          </a:p>
          <a:p>
            <a:pPr marL="6350" marR="2540" indent="57785" algn="ctr">
              <a:lnSpc>
                <a:spcPct val="116700"/>
              </a:lnSpc>
              <a:spcBef>
                <a:spcPts val="50"/>
              </a:spcBef>
            </a:pPr>
            <a:endParaRPr lang="el-GR" sz="1100" dirty="0">
              <a:solidFill>
                <a:srgbClr val="21217A"/>
              </a:solidFill>
              <a:latin typeface="Arial"/>
              <a:cs typeface="Arial"/>
            </a:endParaRPr>
          </a:p>
          <a:p>
            <a:pPr marL="6350" marR="2540" indent="57785" algn="ctr">
              <a:lnSpc>
                <a:spcPct val="116700"/>
              </a:lnSpc>
              <a:spcBef>
                <a:spcPts val="50"/>
              </a:spcBef>
            </a:pPr>
            <a:endParaRPr lang="el-GR" sz="1100" dirty="0">
              <a:solidFill>
                <a:srgbClr val="21217A"/>
              </a:solidFill>
              <a:latin typeface="Arial"/>
              <a:cs typeface="Arial"/>
            </a:endParaRPr>
          </a:p>
        </p:txBody>
      </p:sp>
      <p:sp>
        <p:nvSpPr>
          <p:cNvPr id="35" name="object 5">
            <a:extLst>
              <a:ext uri="{FF2B5EF4-FFF2-40B4-BE49-F238E27FC236}">
                <a16:creationId xmlns:a16="http://schemas.microsoft.com/office/drawing/2014/main" id="{43F2FEA1-B6F1-E513-3495-8632A176BEDB}"/>
              </a:ext>
            </a:extLst>
          </p:cNvPr>
          <p:cNvSpPr txBox="1"/>
          <p:nvPr/>
        </p:nvSpPr>
        <p:spPr>
          <a:xfrm>
            <a:off x="1538951" y="2254066"/>
            <a:ext cx="1304290" cy="513923"/>
          </a:xfrm>
          <a:prstGeom prst="rect">
            <a:avLst/>
          </a:prstGeom>
        </p:spPr>
        <p:txBody>
          <a:bodyPr vert="horz" wrap="square" lIns="0" tIns="6033" rIns="0" bIns="0" rtlCol="0">
            <a:spAutoFit/>
          </a:bodyPr>
          <a:lstStyle/>
          <a:p>
            <a:pPr marL="220345" indent="-214313">
              <a:buFont typeface="Arial"/>
              <a:buChar char="•"/>
              <a:tabLst>
                <a:tab pos="220345" algn="l"/>
                <a:tab pos="220663" algn="l"/>
              </a:tabLst>
            </a:pPr>
            <a:r>
              <a:rPr lang="el-GR" sz="1100" b="1" spc="-3" dirty="0">
                <a:solidFill>
                  <a:srgbClr val="006FC0"/>
                </a:solidFill>
                <a:latin typeface="Arial"/>
                <a:cs typeface="Arial"/>
              </a:rPr>
              <a:t>Ελλάδα</a:t>
            </a:r>
            <a:endParaRPr sz="1100" dirty="0">
              <a:latin typeface="Arial"/>
              <a:cs typeface="Arial"/>
            </a:endParaRPr>
          </a:p>
          <a:p>
            <a:pPr marL="220345" indent="-214313">
              <a:buFont typeface="Arial"/>
              <a:buChar char="•"/>
              <a:tabLst>
                <a:tab pos="220345" algn="l"/>
                <a:tab pos="220663" algn="l"/>
              </a:tabLst>
            </a:pPr>
            <a:r>
              <a:rPr lang="el-GR" sz="1100" b="1" dirty="0">
                <a:solidFill>
                  <a:srgbClr val="006FC0"/>
                </a:solidFill>
                <a:latin typeface="Arial"/>
                <a:cs typeface="Arial"/>
              </a:rPr>
              <a:t>Ιταλία</a:t>
            </a:r>
            <a:endParaRPr sz="1100" dirty="0">
              <a:latin typeface="Arial"/>
              <a:cs typeface="Arial"/>
            </a:endParaRPr>
          </a:p>
          <a:p>
            <a:pPr marL="220345" indent="-214313">
              <a:buFont typeface="Arial"/>
              <a:buChar char="•"/>
              <a:tabLst>
                <a:tab pos="220345" algn="l"/>
                <a:tab pos="220663" algn="l"/>
              </a:tabLst>
            </a:pPr>
            <a:r>
              <a:rPr lang="el-GR" sz="1100" b="1" spc="-3" dirty="0">
                <a:solidFill>
                  <a:srgbClr val="006FC0"/>
                </a:solidFill>
                <a:latin typeface="Arial"/>
                <a:cs typeface="Arial"/>
              </a:rPr>
              <a:t>Σλοβενία</a:t>
            </a:r>
            <a:endParaRPr sz="1100" dirty="0">
              <a:latin typeface="Arial"/>
              <a:cs typeface="Arial"/>
            </a:endParaRPr>
          </a:p>
        </p:txBody>
      </p:sp>
      <p:sp>
        <p:nvSpPr>
          <p:cNvPr id="37" name="object 6">
            <a:extLst>
              <a:ext uri="{FF2B5EF4-FFF2-40B4-BE49-F238E27FC236}">
                <a16:creationId xmlns:a16="http://schemas.microsoft.com/office/drawing/2014/main" id="{1284FC42-B4FA-562A-3E07-5D7334D39D8E}"/>
              </a:ext>
            </a:extLst>
          </p:cNvPr>
          <p:cNvSpPr txBox="1"/>
          <p:nvPr/>
        </p:nvSpPr>
        <p:spPr>
          <a:xfrm>
            <a:off x="1554191" y="2818085"/>
            <a:ext cx="1935163" cy="683200"/>
          </a:xfrm>
          <a:prstGeom prst="rect">
            <a:avLst/>
          </a:prstGeom>
        </p:spPr>
        <p:txBody>
          <a:bodyPr vert="horz" wrap="square" lIns="0" tIns="6033" rIns="0" bIns="0" rtlCol="0">
            <a:spAutoFit/>
          </a:bodyPr>
          <a:lstStyle/>
          <a:p>
            <a:pPr marL="220345" indent="-214313">
              <a:spcBef>
                <a:spcPts val="48"/>
              </a:spcBef>
              <a:buFont typeface="Arial"/>
              <a:buChar char="•"/>
              <a:tabLst>
                <a:tab pos="220345" algn="l"/>
                <a:tab pos="220663" algn="l"/>
              </a:tabLst>
            </a:pPr>
            <a:r>
              <a:rPr lang="el-GR" sz="1100" b="1" spc="-3" dirty="0">
                <a:solidFill>
                  <a:srgbClr val="4F6128"/>
                </a:solidFill>
                <a:latin typeface="Arial"/>
                <a:cs typeface="Arial"/>
              </a:rPr>
              <a:t>Αλβανία</a:t>
            </a:r>
            <a:endParaRPr sz="1100" dirty="0">
              <a:latin typeface="Arial"/>
              <a:cs typeface="Arial"/>
            </a:endParaRPr>
          </a:p>
          <a:p>
            <a:pPr marL="220345" indent="-214313">
              <a:buFont typeface="Arial"/>
              <a:buChar char="•"/>
              <a:tabLst>
                <a:tab pos="220345" algn="l"/>
                <a:tab pos="220663" algn="l"/>
              </a:tabLst>
            </a:pPr>
            <a:r>
              <a:rPr lang="el-GR" sz="1100" b="1" spc="-3" dirty="0">
                <a:solidFill>
                  <a:srgbClr val="4F6128"/>
                </a:solidFill>
                <a:latin typeface="Arial"/>
                <a:cs typeface="Arial"/>
              </a:rPr>
              <a:t>Μαυροβούνιο</a:t>
            </a:r>
            <a:endParaRPr sz="1100" dirty="0">
              <a:latin typeface="Arial"/>
              <a:cs typeface="Arial"/>
            </a:endParaRPr>
          </a:p>
          <a:p>
            <a:pPr marL="220345" indent="-214313">
              <a:buFont typeface="Arial"/>
              <a:buChar char="•"/>
              <a:tabLst>
                <a:tab pos="220345" algn="l"/>
                <a:tab pos="220663" algn="l"/>
              </a:tabLst>
            </a:pPr>
            <a:r>
              <a:rPr lang="el-GR" sz="1100" b="1" spc="-3" dirty="0">
                <a:solidFill>
                  <a:srgbClr val="4F6128"/>
                </a:solidFill>
                <a:latin typeface="Arial"/>
                <a:cs typeface="Arial"/>
              </a:rPr>
              <a:t>Σερβία</a:t>
            </a:r>
          </a:p>
          <a:p>
            <a:pPr marL="220345" indent="-214313">
              <a:buFont typeface="Arial"/>
              <a:buChar char="•"/>
              <a:tabLst>
                <a:tab pos="220345" algn="l"/>
                <a:tab pos="220663" algn="l"/>
              </a:tabLst>
            </a:pPr>
            <a:r>
              <a:rPr lang="el-GR" sz="1100" b="1" spc="-3" dirty="0">
                <a:solidFill>
                  <a:srgbClr val="4F6128"/>
                </a:solidFill>
                <a:latin typeface="Arial"/>
                <a:cs typeface="Arial"/>
              </a:rPr>
              <a:t>Βόρεια Μακεδονία</a:t>
            </a:r>
            <a:endParaRPr sz="1100" dirty="0">
              <a:latin typeface="Arial"/>
              <a:cs typeface="Arial"/>
            </a:endParaRPr>
          </a:p>
        </p:txBody>
      </p:sp>
      <p:sp>
        <p:nvSpPr>
          <p:cNvPr id="39" name="TextBox 38">
            <a:extLst>
              <a:ext uri="{FF2B5EF4-FFF2-40B4-BE49-F238E27FC236}">
                <a16:creationId xmlns:a16="http://schemas.microsoft.com/office/drawing/2014/main" id="{1E43DD75-A69D-79A2-80B1-6ADFB0DAE441}"/>
              </a:ext>
            </a:extLst>
          </p:cNvPr>
          <p:cNvSpPr txBox="1"/>
          <p:nvPr/>
        </p:nvSpPr>
        <p:spPr>
          <a:xfrm>
            <a:off x="304800" y="1047750"/>
            <a:ext cx="3810000" cy="822726"/>
          </a:xfrm>
          <a:prstGeom prst="rect">
            <a:avLst/>
          </a:prstGeom>
          <a:noFill/>
        </p:spPr>
        <p:txBody>
          <a:bodyPr wrap="square">
            <a:spAutoFit/>
          </a:bodyPr>
          <a:lstStyle/>
          <a:p>
            <a:pPr>
              <a:lnSpc>
                <a:spcPct val="150000"/>
              </a:lnSpc>
            </a:pPr>
            <a:r>
              <a:rPr lang="el-GR" sz="1100" b="1" dirty="0">
                <a:solidFill>
                  <a:srgbClr val="21217A"/>
                </a:solidFill>
                <a:latin typeface="Arial"/>
                <a:cs typeface="Arial"/>
              </a:rPr>
              <a:t>Διάρκεια Έργου: </a:t>
            </a:r>
            <a:r>
              <a:rPr lang="el-GR" sz="1100" dirty="0">
                <a:solidFill>
                  <a:srgbClr val="21217A"/>
                </a:solidFill>
                <a:latin typeface="Arial"/>
                <a:cs typeface="Arial"/>
              </a:rPr>
              <a:t>36 Μήνες (01/09/2024-31/08/2027) </a:t>
            </a:r>
          </a:p>
          <a:p>
            <a:pPr>
              <a:lnSpc>
                <a:spcPct val="150000"/>
              </a:lnSpc>
            </a:pPr>
            <a:r>
              <a:rPr lang="el-GR" sz="1100" b="1" dirty="0">
                <a:solidFill>
                  <a:srgbClr val="21217A"/>
                </a:solidFill>
                <a:latin typeface="Arial"/>
                <a:cs typeface="Arial"/>
              </a:rPr>
              <a:t>Συνολικός Προϋπολογισμός: </a:t>
            </a:r>
            <a:r>
              <a:rPr lang="el-GR" sz="1100" dirty="0">
                <a:solidFill>
                  <a:srgbClr val="21217A"/>
                </a:solidFill>
                <a:latin typeface="Arial"/>
                <a:cs typeface="Arial"/>
              </a:rPr>
              <a:t>1.417.769,79 €</a:t>
            </a:r>
          </a:p>
          <a:p>
            <a:pPr>
              <a:lnSpc>
                <a:spcPct val="150000"/>
              </a:lnSpc>
            </a:pPr>
            <a:r>
              <a:rPr lang="el-GR" sz="1100" b="1" dirty="0">
                <a:solidFill>
                  <a:srgbClr val="21217A"/>
                </a:solidFill>
                <a:latin typeface="Arial"/>
                <a:cs typeface="Arial"/>
              </a:rPr>
              <a:t>Χρηματοδότηση Προγράμματος: </a:t>
            </a:r>
            <a:r>
              <a:rPr lang="el-GR" sz="1100" dirty="0">
                <a:solidFill>
                  <a:srgbClr val="21217A"/>
                </a:solidFill>
                <a:latin typeface="Arial"/>
                <a:cs typeface="Arial"/>
              </a:rPr>
              <a:t>1.205.104,31 €</a:t>
            </a:r>
          </a:p>
        </p:txBody>
      </p:sp>
      <p:sp>
        <p:nvSpPr>
          <p:cNvPr id="41" name="TextBox 40">
            <a:extLst>
              <a:ext uri="{FF2B5EF4-FFF2-40B4-BE49-F238E27FC236}">
                <a16:creationId xmlns:a16="http://schemas.microsoft.com/office/drawing/2014/main" id="{11E4384D-AB15-4FDD-8DE0-4AEC10AB1673}"/>
              </a:ext>
            </a:extLst>
          </p:cNvPr>
          <p:cNvSpPr txBox="1"/>
          <p:nvPr/>
        </p:nvSpPr>
        <p:spPr>
          <a:xfrm>
            <a:off x="304800" y="3713148"/>
            <a:ext cx="5410200" cy="689869"/>
          </a:xfrm>
          <a:prstGeom prst="rect">
            <a:avLst/>
          </a:prstGeom>
          <a:noFill/>
        </p:spPr>
        <p:txBody>
          <a:bodyPr wrap="square">
            <a:spAutoFit/>
          </a:bodyPr>
          <a:lstStyle/>
          <a:p>
            <a:pPr algn="just">
              <a:lnSpc>
                <a:spcPct val="150000"/>
              </a:lnSpc>
            </a:pPr>
            <a:r>
              <a:rPr lang="el-GR" i="1" dirty="0">
                <a:latin typeface="Arial" panose="020B0604020202020204" pitchFamily="34" charset="0"/>
                <a:cs typeface="Arial" panose="020B0604020202020204" pitchFamily="34" charset="0"/>
              </a:rPr>
              <a:t>Το έργο ECOBASE συγχρηματοδοτείται από την Ευρωπαϊκή Ένωση μέσω του Προγράμματος Interreg IPA ADRION (από το Ευρωπαϊκό Ταμείο Περιφερειακής Ανάπτυξης &amp; τον Μηχανισμό </a:t>
            </a:r>
            <a:r>
              <a:rPr lang="el-GR" i="1" dirty="0" err="1">
                <a:latin typeface="Arial" panose="020B0604020202020204" pitchFamily="34" charset="0"/>
                <a:cs typeface="Arial" panose="020B0604020202020204" pitchFamily="34" charset="0"/>
              </a:rPr>
              <a:t>Προενταξιακής</a:t>
            </a:r>
            <a:r>
              <a:rPr lang="el-GR" i="1" dirty="0">
                <a:latin typeface="Arial" panose="020B0604020202020204" pitchFamily="34" charset="0"/>
                <a:cs typeface="Arial" panose="020B0604020202020204" pitchFamily="34" charset="0"/>
              </a:rPr>
              <a:t> Βοήθειας </a:t>
            </a:r>
            <a:r>
              <a:rPr lang="en-US" i="1" dirty="0">
                <a:latin typeface="Arial" panose="020B0604020202020204" pitchFamily="34" charset="0"/>
                <a:cs typeface="Arial" panose="020B0604020202020204" pitchFamily="34" charset="0"/>
              </a:rPr>
              <a:t>IPA III).</a:t>
            </a:r>
            <a:endParaRPr lang="el-GR" i="1" dirty="0">
              <a:latin typeface="Arial" panose="020B0604020202020204" pitchFamily="34" charset="0"/>
              <a:cs typeface="Arial" panose="020B0604020202020204" pitchFamily="34" charset="0"/>
            </a:endParaRPr>
          </a:p>
        </p:txBody>
      </p:sp>
      <p:pic>
        <p:nvPicPr>
          <p:cNvPr id="11" name="Εικόνα 10" descr="Εικόνα που περιέχει κείμενο, ηλεκτρονικές συσκευές, στιγμιότυπο οθόνης, ιστοσελίδα&#10;&#10;Περιγραφή που δημιουργήθηκε αυτόματα">
            <a:extLst>
              <a:ext uri="{FF2B5EF4-FFF2-40B4-BE49-F238E27FC236}">
                <a16:creationId xmlns:a16="http://schemas.microsoft.com/office/drawing/2014/main" id="{03323895-4F70-189F-2E9E-57DF042A02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6456" y="0"/>
            <a:ext cx="3157544" cy="4419600"/>
          </a:xfrm>
          <a:prstGeom prst="rect">
            <a:avLst/>
          </a:prstGeom>
        </p:spPr>
      </p:pic>
    </p:spTree>
    <p:extLst>
      <p:ext uri="{BB962C8B-B14F-4D97-AF65-F5344CB8AC3E}">
        <p14:creationId xmlns:p14="http://schemas.microsoft.com/office/powerpoint/2010/main" val="1989194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A92D8-24FE-4A0B-C837-A023E29F20FB}"/>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697F71CB-3A65-D524-4C5A-80778E953B63}"/>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EF6E6CD0-8B60-3363-8C07-1A7679036594}"/>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D33B54EA-58FE-DF43-109F-2FAD36D8CCFC}"/>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66A867BE-FB35-AE1F-3A30-CA3830A53CE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6D8D0D66-5EBE-40DC-EF4F-80F2526922BA}"/>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16" name="TextBox 15">
            <a:extLst>
              <a:ext uri="{FF2B5EF4-FFF2-40B4-BE49-F238E27FC236}">
                <a16:creationId xmlns:a16="http://schemas.microsoft.com/office/drawing/2014/main" id="{D4C9E105-2884-1571-AC07-2CC58A4AC322}"/>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pic>
        <p:nvPicPr>
          <p:cNvPr id="2" name="Εικόνα 1">
            <a:extLst>
              <a:ext uri="{FF2B5EF4-FFF2-40B4-BE49-F238E27FC236}">
                <a16:creationId xmlns:a16="http://schemas.microsoft.com/office/drawing/2014/main" id="{ADA23F15-3839-3C2C-D154-19D7B366C5CA}"/>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05651E5D-0413-8550-B2EE-CA4FB254F9A6}"/>
              </a:ext>
            </a:extLst>
          </p:cNvPr>
          <p:cNvSpPr txBox="1"/>
          <p:nvPr/>
        </p:nvSpPr>
        <p:spPr>
          <a:xfrm>
            <a:off x="3647688" y="750659"/>
            <a:ext cx="5469246" cy="2354491"/>
          </a:xfrm>
          <a:prstGeom prst="rect">
            <a:avLst/>
          </a:prstGeom>
          <a:noFill/>
        </p:spPr>
        <p:txBody>
          <a:bodyPr wrap="square">
            <a:spAutoFit/>
          </a:bodyPr>
          <a:lstStyle/>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Πανεπιστήμιο Πατρών (Επικεφαλής Εταίρος), Ελλάδα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Επιμελητήριο Αιτωλοακαρνανίας, Ελλάδα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Εμπορικό Επιμελητήριο </a:t>
            </a:r>
            <a:r>
              <a:rPr lang="el-GR" sz="1050" b="0" i="0" dirty="0" err="1">
                <a:effectLst/>
                <a:latin typeface="Arial" panose="020B0604020202020204" pitchFamily="34" charset="0"/>
                <a:cs typeface="Arial" panose="020B0604020202020204" pitchFamily="34" charset="0"/>
              </a:rPr>
              <a:t>Πάντοβα</a:t>
            </a:r>
            <a:r>
              <a:rPr lang="el-GR" sz="1050" b="0" i="0" dirty="0">
                <a:effectLst/>
                <a:latin typeface="Arial" panose="020B0604020202020204" pitchFamily="34" charset="0"/>
                <a:cs typeface="Arial" panose="020B0604020202020204" pitchFamily="34" charset="0"/>
              </a:rPr>
              <a:t>, Ιταλία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Δήμος </a:t>
            </a:r>
            <a:r>
              <a:rPr lang="el-GR" sz="1050" b="0" i="0" dirty="0" err="1">
                <a:effectLst/>
                <a:latin typeface="Arial" panose="020B0604020202020204" pitchFamily="34" charset="0"/>
                <a:cs typeface="Arial" panose="020B0604020202020204" pitchFamily="34" charset="0"/>
              </a:rPr>
              <a:t>Αργυροκάστρου</a:t>
            </a:r>
            <a:r>
              <a:rPr lang="el-GR" sz="1050" b="0" i="0" dirty="0">
                <a:effectLst/>
                <a:latin typeface="Arial" panose="020B0604020202020204" pitchFamily="34" charset="0"/>
                <a:cs typeface="Arial" panose="020B0604020202020204" pitchFamily="34" charset="0"/>
              </a:rPr>
              <a:t>, Αλβανία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Κέντρο για την Κλιματική Αλλαγή, Φυσικούς Πόρους και Ενέργεια του Πανεπιστημίου </a:t>
            </a:r>
            <a:r>
              <a:rPr lang="el-GR" sz="1050" b="0" i="0" dirty="0" err="1">
                <a:effectLst/>
                <a:latin typeface="Arial" panose="020B0604020202020204" pitchFamily="34" charset="0"/>
                <a:cs typeface="Arial" panose="020B0604020202020204" pitchFamily="34" charset="0"/>
              </a:rPr>
              <a:t>Donja</a:t>
            </a:r>
            <a:r>
              <a:rPr lang="el-GR" sz="1050" b="0" i="0" dirty="0">
                <a:effectLst/>
                <a:latin typeface="Arial" panose="020B0604020202020204" pitchFamily="34" charset="0"/>
                <a:cs typeface="Arial" panose="020B0604020202020204" pitchFamily="34" charset="0"/>
              </a:rPr>
              <a:t> </a:t>
            </a:r>
            <a:r>
              <a:rPr lang="el-GR" sz="1050" b="0" i="0" dirty="0" err="1">
                <a:effectLst/>
                <a:latin typeface="Arial" panose="020B0604020202020204" pitchFamily="34" charset="0"/>
                <a:cs typeface="Arial" panose="020B0604020202020204" pitchFamily="34" charset="0"/>
              </a:rPr>
              <a:t>Gorica</a:t>
            </a:r>
            <a:r>
              <a:rPr lang="el-GR" sz="1050" b="0" i="0" dirty="0">
                <a:effectLst/>
                <a:latin typeface="Arial" panose="020B0604020202020204" pitchFamily="34" charset="0"/>
                <a:cs typeface="Arial" panose="020B0604020202020204" pitchFamily="34" charset="0"/>
              </a:rPr>
              <a:t>, Μαυροβούνιο</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Πανεπιστήμιο Βελιγραδίου, Γεωπονική Σχολή, Σερβία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Πανεπιστήμιο Αγίων Κυρίλλου και Μεθοδίου στα Σκόπια, Ινστιτούτο Γεωργίας, Βόρεια Μακεδονία </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Υπουργείο Γεωργίας, Δασών και Διαχείρισης Υδάτων, Μαυροβούνιο</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Επιμελητήριο Εμπορίου και Βιομηχανίας – Επιμελητήριο Γεωργικών και Τροφίμων Επιχειρήσεων, Σλοβενία </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Επιμελητήριο Γεωργίας και Δασοκομίας της Σλοβενίας, Ινστιτούτο Γεωργίας και Δασοκομίας </a:t>
            </a:r>
            <a:r>
              <a:rPr lang="el-GR" sz="1050" b="0" i="0" dirty="0" err="1">
                <a:effectLst/>
                <a:latin typeface="Arial" panose="020B0604020202020204" pitchFamily="34" charset="0"/>
                <a:cs typeface="Arial" panose="020B0604020202020204" pitchFamily="34" charset="0"/>
              </a:rPr>
              <a:t>Ptuj</a:t>
            </a:r>
            <a:r>
              <a:rPr lang="el-GR" sz="1050" b="0" i="0" dirty="0">
                <a:effectLst/>
                <a:latin typeface="Arial" panose="020B0604020202020204" pitchFamily="34" charset="0"/>
                <a:cs typeface="Arial" panose="020B0604020202020204" pitchFamily="34" charset="0"/>
              </a:rPr>
              <a:t>, Σλοβενία</a:t>
            </a:r>
            <a:endParaRPr lang="el-GR" sz="105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595DD0C-DF8D-D2B3-D744-D886D0A9CAEE}"/>
              </a:ext>
            </a:extLst>
          </p:cNvPr>
          <p:cNvSpPr txBox="1"/>
          <p:nvPr/>
        </p:nvSpPr>
        <p:spPr>
          <a:xfrm>
            <a:off x="3647689" y="3565606"/>
            <a:ext cx="5469246" cy="738664"/>
          </a:xfrm>
          <a:prstGeom prst="rect">
            <a:avLst/>
          </a:prstGeom>
          <a:noFill/>
        </p:spPr>
        <p:txBody>
          <a:bodyPr wrap="square">
            <a:spAutoFit/>
          </a:bodyPr>
          <a:lstStyle/>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Περιφέρεια Δυτικής Ελλάδας, Ελλάδα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err="1">
                <a:effectLst/>
                <a:latin typeface="Arial" panose="020B0604020202020204" pitchFamily="34" charset="0"/>
                <a:cs typeface="Arial" panose="020B0604020202020204" pitchFamily="34" charset="0"/>
              </a:rPr>
              <a:t>Αγροδιατροφική</a:t>
            </a:r>
            <a:r>
              <a:rPr lang="el-GR" sz="1050" b="0" i="0" dirty="0">
                <a:effectLst/>
                <a:latin typeface="Arial" panose="020B0604020202020204" pitchFamily="34" charset="0"/>
                <a:cs typeface="Arial" panose="020B0604020202020204" pitchFamily="34" charset="0"/>
              </a:rPr>
              <a:t> Σύμπραξη Περιφέρειας Δυτικής Ελλάδας, Ελλάδα</a:t>
            </a:r>
            <a:endParaRPr lang="el-GR" sz="1050" dirty="0">
              <a:latin typeface="Arial" panose="020B0604020202020204" pitchFamily="34" charset="0"/>
              <a:cs typeface="Arial" panose="020B0604020202020204" pitchFamily="34" charset="0"/>
            </a:endParaRPr>
          </a:p>
          <a:p>
            <a:pPr>
              <a:buFont typeface="Arial" panose="020B0604020202020204" pitchFamily="34" charset="0"/>
              <a:buChar char="•"/>
            </a:pPr>
            <a:r>
              <a:rPr lang="el-GR" sz="1050" b="0" i="0" dirty="0">
                <a:effectLst/>
                <a:latin typeface="Arial" panose="020B0604020202020204" pitchFamily="34" charset="0"/>
                <a:cs typeface="Arial" panose="020B0604020202020204" pitchFamily="34" charset="0"/>
              </a:rPr>
              <a:t>Αγροτικός Συνεταιρισμός Φρούτων &amp; Λαχανικών, Σιτηρών </a:t>
            </a:r>
            <a:r>
              <a:rPr lang="el-GR" sz="1050" b="0" i="0" dirty="0" err="1">
                <a:effectLst/>
                <a:latin typeface="Arial" panose="020B0604020202020204" pitchFamily="34" charset="0"/>
                <a:cs typeface="Arial" panose="020B0604020202020204" pitchFamily="34" charset="0"/>
              </a:rPr>
              <a:t>Ελαιολάδου</a:t>
            </a:r>
            <a:r>
              <a:rPr lang="el-GR" sz="1050" b="0" i="0" dirty="0">
                <a:effectLst/>
                <a:latin typeface="Arial" panose="020B0604020202020204" pitchFamily="34" charset="0"/>
                <a:cs typeface="Arial" panose="020B0604020202020204" pitchFamily="34" charset="0"/>
              </a:rPr>
              <a:t> Αμαλιάδας, Ελλάδα </a:t>
            </a:r>
            <a:endParaRPr lang="el-GR" sz="1050" dirty="0">
              <a:latin typeface="Arial" panose="020B0604020202020204" pitchFamily="34" charset="0"/>
              <a:cs typeface="Arial" panose="020B0604020202020204" pitchFamily="34" charset="0"/>
            </a:endParaRPr>
          </a:p>
        </p:txBody>
      </p:sp>
      <p:sp>
        <p:nvSpPr>
          <p:cNvPr id="11" name="object 4">
            <a:extLst>
              <a:ext uri="{FF2B5EF4-FFF2-40B4-BE49-F238E27FC236}">
                <a16:creationId xmlns:a16="http://schemas.microsoft.com/office/drawing/2014/main" id="{0964BE20-1BCF-6414-096E-BEE3CBE53819}"/>
              </a:ext>
            </a:extLst>
          </p:cNvPr>
          <p:cNvSpPr txBox="1">
            <a:spLocks/>
          </p:cNvSpPr>
          <p:nvPr/>
        </p:nvSpPr>
        <p:spPr>
          <a:xfrm>
            <a:off x="1693807" y="573620"/>
            <a:ext cx="2057400" cy="352341"/>
          </a:xfrm>
          <a:prstGeom prst="rect">
            <a:avLst/>
          </a:prstGeom>
        </p:spPr>
        <p:txBody>
          <a:bodyPr vert="horz" wrap="square" lIns="0" tIns="74613" rIns="0" bIns="0" rtlCol="0">
            <a:spAutoFit/>
          </a:bodyPr>
          <a:lstStyle>
            <a:lvl1pPr>
              <a:defRPr sz="2800" b="1" i="0">
                <a:solidFill>
                  <a:srgbClr val="2DB8C6"/>
                </a:solidFill>
                <a:latin typeface="Arial"/>
                <a:ea typeface="+mj-ea"/>
                <a:cs typeface="Arial"/>
              </a:defRPr>
            </a:lvl1pPr>
          </a:lstStyle>
          <a:p>
            <a:pPr marL="1094423" defTabSz="914400">
              <a:spcBef>
                <a:spcPts val="540"/>
              </a:spcBef>
            </a:pPr>
            <a:r>
              <a:rPr lang="el-GR" sz="1800" kern="0" spc="-100" dirty="0"/>
              <a:t>Εταίροι</a:t>
            </a:r>
            <a:endParaRPr lang="en-US" kern="0" spc="-100" dirty="0"/>
          </a:p>
        </p:txBody>
      </p:sp>
      <p:sp>
        <p:nvSpPr>
          <p:cNvPr id="13" name="object 4">
            <a:extLst>
              <a:ext uri="{FF2B5EF4-FFF2-40B4-BE49-F238E27FC236}">
                <a16:creationId xmlns:a16="http://schemas.microsoft.com/office/drawing/2014/main" id="{EC213F2B-59BD-86F0-94E2-1DFAD54DF380}"/>
              </a:ext>
            </a:extLst>
          </p:cNvPr>
          <p:cNvSpPr txBox="1">
            <a:spLocks/>
          </p:cNvSpPr>
          <p:nvPr/>
        </p:nvSpPr>
        <p:spPr>
          <a:xfrm>
            <a:off x="76200" y="3409950"/>
            <a:ext cx="4305300" cy="352341"/>
          </a:xfrm>
          <a:prstGeom prst="rect">
            <a:avLst/>
          </a:prstGeom>
        </p:spPr>
        <p:txBody>
          <a:bodyPr vert="horz" wrap="square" lIns="0" tIns="74613" rIns="0" bIns="0" rtlCol="0">
            <a:spAutoFit/>
          </a:bodyPr>
          <a:lstStyle>
            <a:lvl1pPr>
              <a:defRPr sz="2800" b="1" i="0">
                <a:solidFill>
                  <a:srgbClr val="2DB8C6"/>
                </a:solidFill>
                <a:latin typeface="Arial"/>
                <a:ea typeface="+mj-ea"/>
                <a:cs typeface="Arial"/>
              </a:defRPr>
            </a:lvl1pPr>
          </a:lstStyle>
          <a:p>
            <a:pPr marL="1094423" defTabSz="914400">
              <a:spcBef>
                <a:spcPts val="540"/>
              </a:spcBef>
            </a:pPr>
            <a:r>
              <a:rPr lang="el-GR" sz="1800" kern="0" spc="-100" dirty="0"/>
              <a:t>Συνεργαζόμενοι Φορείς</a:t>
            </a:r>
            <a:endParaRPr lang="en-US" sz="2400" kern="0" spc="-100" dirty="0"/>
          </a:p>
        </p:txBody>
      </p:sp>
      <p:grpSp>
        <p:nvGrpSpPr>
          <p:cNvPr id="22" name="Ομάδα 21">
            <a:extLst>
              <a:ext uri="{FF2B5EF4-FFF2-40B4-BE49-F238E27FC236}">
                <a16:creationId xmlns:a16="http://schemas.microsoft.com/office/drawing/2014/main" id="{F6231744-4807-4E34-FB91-155F8F544F48}"/>
              </a:ext>
            </a:extLst>
          </p:cNvPr>
          <p:cNvGrpSpPr>
            <a:grpSpLocks/>
          </p:cNvGrpSpPr>
          <p:nvPr/>
        </p:nvGrpSpPr>
        <p:grpSpPr>
          <a:xfrm>
            <a:off x="41386" y="1253025"/>
            <a:ext cx="3235214" cy="2004525"/>
            <a:chOff x="2171891" y="839146"/>
            <a:chExt cx="4357200" cy="2651395"/>
          </a:xfrm>
        </p:grpSpPr>
        <p:sp>
          <p:nvSpPr>
            <p:cNvPr id="33" name="object 3">
              <a:extLst>
                <a:ext uri="{FF2B5EF4-FFF2-40B4-BE49-F238E27FC236}">
                  <a16:creationId xmlns:a16="http://schemas.microsoft.com/office/drawing/2014/main" id="{0479F43A-F7DD-C753-AEF2-233D2C7FD86A}"/>
                </a:ext>
              </a:extLst>
            </p:cNvPr>
            <p:cNvSpPr>
              <a:spLocks noChangeAspect="1"/>
            </p:cNvSpPr>
            <p:nvPr/>
          </p:nvSpPr>
          <p:spPr>
            <a:xfrm>
              <a:off x="2171891" y="839148"/>
              <a:ext cx="4357200" cy="2651393"/>
            </a:xfrm>
            <a:prstGeom prst="rect">
              <a:avLst/>
            </a:prstGeom>
            <a:blipFill>
              <a:blip r:embed="rId5" cstate="print"/>
              <a:stretch>
                <a:fillRect/>
              </a:stretch>
            </a:blipFill>
          </p:spPr>
          <p:txBody>
            <a:bodyPr wrap="square" lIns="0" tIns="0" rIns="0" bIns="0" rtlCol="0"/>
            <a:lstStyle/>
            <a:p>
              <a:endParaRPr sz="450" dirty="0"/>
            </a:p>
          </p:txBody>
        </p:sp>
        <p:pic>
          <p:nvPicPr>
            <p:cNvPr id="34" name="Γραφικό 33" descr="Σημάδι με συμπαγές γέμισμα">
              <a:extLst>
                <a:ext uri="{FF2B5EF4-FFF2-40B4-BE49-F238E27FC236}">
                  <a16:creationId xmlns:a16="http://schemas.microsoft.com/office/drawing/2014/main" id="{7BB991AE-5295-4366-1532-2AC6A67BD66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53000" y="2396589"/>
              <a:ext cx="268478" cy="268478"/>
            </a:xfrm>
            <a:prstGeom prst="rect">
              <a:avLst/>
            </a:prstGeom>
          </p:spPr>
        </p:pic>
        <p:pic>
          <p:nvPicPr>
            <p:cNvPr id="35" name="Γραφικό 34" descr="Σημάδι με συμπαγές γέμισμα">
              <a:extLst>
                <a:ext uri="{FF2B5EF4-FFF2-40B4-BE49-F238E27FC236}">
                  <a16:creationId xmlns:a16="http://schemas.microsoft.com/office/drawing/2014/main" id="{CDF0FF15-2BF0-3D3D-C1FF-ED43C9D5E75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26344" y="1825371"/>
              <a:ext cx="268478" cy="268478"/>
            </a:xfrm>
            <a:prstGeom prst="rect">
              <a:avLst/>
            </a:prstGeom>
          </p:spPr>
        </p:pic>
        <p:pic>
          <p:nvPicPr>
            <p:cNvPr id="36" name="Γραφικό 35" descr="Σημάδι με συμπαγές γέμισμα">
              <a:extLst>
                <a:ext uri="{FF2B5EF4-FFF2-40B4-BE49-F238E27FC236}">
                  <a16:creationId xmlns:a16="http://schemas.microsoft.com/office/drawing/2014/main" id="{6ED1B9F3-375A-906B-9DDB-78EC92A9DE9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4807" y="1694455"/>
              <a:ext cx="268478" cy="268478"/>
            </a:xfrm>
            <a:prstGeom prst="rect">
              <a:avLst/>
            </a:prstGeom>
          </p:spPr>
        </p:pic>
        <p:pic>
          <p:nvPicPr>
            <p:cNvPr id="37" name="Γραφικό 36" descr="Σημάδι με συμπαγές γέμισμα">
              <a:extLst>
                <a:ext uri="{FF2B5EF4-FFF2-40B4-BE49-F238E27FC236}">
                  <a16:creationId xmlns:a16="http://schemas.microsoft.com/office/drawing/2014/main" id="{27D13F7B-A666-19A0-67C5-47E98F93912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568776" y="1157175"/>
              <a:ext cx="268478" cy="268478"/>
            </a:xfrm>
            <a:prstGeom prst="rect">
              <a:avLst/>
            </a:prstGeom>
          </p:spPr>
        </p:pic>
        <p:pic>
          <p:nvPicPr>
            <p:cNvPr id="38" name="Γραφικό 37" descr="Σημάδι με συμπαγές γέμισμα">
              <a:extLst>
                <a:ext uri="{FF2B5EF4-FFF2-40B4-BE49-F238E27FC236}">
                  <a16:creationId xmlns:a16="http://schemas.microsoft.com/office/drawing/2014/main" id="{8F780F97-40D7-DB61-9C14-9A034C2EEFB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74857" y="1484046"/>
              <a:ext cx="268478" cy="268478"/>
            </a:xfrm>
            <a:prstGeom prst="rect">
              <a:avLst/>
            </a:prstGeom>
          </p:spPr>
        </p:pic>
        <p:pic>
          <p:nvPicPr>
            <p:cNvPr id="39" name="Γραφικό 38" descr="Σημάδι με συμπαγές γέμισμα">
              <a:extLst>
                <a:ext uri="{FF2B5EF4-FFF2-40B4-BE49-F238E27FC236}">
                  <a16:creationId xmlns:a16="http://schemas.microsoft.com/office/drawing/2014/main" id="{1CD8C242-9B2A-CA4D-A367-F1EF781832E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58749" y="839146"/>
              <a:ext cx="268478" cy="268478"/>
            </a:xfrm>
            <a:prstGeom prst="rect">
              <a:avLst/>
            </a:prstGeom>
          </p:spPr>
        </p:pic>
        <p:pic>
          <p:nvPicPr>
            <p:cNvPr id="40" name="Γραφικό 39" descr="Σημάδι με συμπαγές γέμισμα">
              <a:extLst>
                <a:ext uri="{FF2B5EF4-FFF2-40B4-BE49-F238E27FC236}">
                  <a16:creationId xmlns:a16="http://schemas.microsoft.com/office/drawing/2014/main" id="{F7935239-1ECB-0BAF-2382-C69FB5FC2D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126688" y="972915"/>
              <a:ext cx="268478" cy="268478"/>
            </a:xfrm>
            <a:prstGeom prst="rect">
              <a:avLst/>
            </a:prstGeom>
          </p:spPr>
        </p:pic>
      </p:grpSp>
    </p:spTree>
    <p:extLst>
      <p:ext uri="{BB962C8B-B14F-4D97-AF65-F5344CB8AC3E}">
        <p14:creationId xmlns:p14="http://schemas.microsoft.com/office/powerpoint/2010/main" val="2934462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15E09-D47F-C5E5-D1E8-F59DF94EC1AF}"/>
            </a:ext>
          </a:extLst>
        </p:cNvPr>
        <p:cNvGrpSpPr/>
        <p:nvPr/>
      </p:nvGrpSpPr>
      <p:grpSpPr>
        <a:xfrm>
          <a:off x="0" y="0"/>
          <a:ext cx="0" cy="0"/>
          <a:chOff x="0" y="0"/>
          <a:chExt cx="0" cy="0"/>
        </a:xfrm>
      </p:grpSpPr>
      <p:pic>
        <p:nvPicPr>
          <p:cNvPr id="5" name="Εικόνα 4">
            <a:extLst>
              <a:ext uri="{FF2B5EF4-FFF2-40B4-BE49-F238E27FC236}">
                <a16:creationId xmlns:a16="http://schemas.microsoft.com/office/drawing/2014/main" id="{9A3177E7-E5EC-51C4-EC82-2D5A0AB516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7758" y="74838"/>
            <a:ext cx="6428465" cy="4478112"/>
          </a:xfrm>
          <a:prstGeom prst="rect">
            <a:avLst/>
          </a:prstGeom>
        </p:spPr>
      </p:pic>
      <p:grpSp>
        <p:nvGrpSpPr>
          <p:cNvPr id="10" name="Ομάδα 9">
            <a:extLst>
              <a:ext uri="{FF2B5EF4-FFF2-40B4-BE49-F238E27FC236}">
                <a16:creationId xmlns:a16="http://schemas.microsoft.com/office/drawing/2014/main" id="{F5639A7F-2293-FD23-C846-8C13170D6E4B}"/>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C1F8FF71-8189-741B-EFB2-D299114484C2}"/>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5344525F-A710-DD0F-4C52-B651040BDACF}"/>
                </a:ext>
              </a:extLst>
            </p:cNvPr>
            <p:cNvPicPr>
              <a:picLocks noChangeAspect="1"/>
            </p:cNvPicPr>
            <p:nvPr/>
          </p:nvPicPr>
          <p:blipFill>
            <a:blip r:embed="rId4"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69E0F920-CC63-4EAA-5212-FDC92A47FEBD}"/>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912EC6F6-3060-E18B-FF38-B8C609C9DA1F}"/>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16" name="TextBox 15">
            <a:extLst>
              <a:ext uri="{FF2B5EF4-FFF2-40B4-BE49-F238E27FC236}">
                <a16:creationId xmlns:a16="http://schemas.microsoft.com/office/drawing/2014/main" id="{CEA4CB99-AACD-FA6B-3E8D-03D5ADFB64F8}"/>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7" name="object 4">
            <a:extLst>
              <a:ext uri="{FF2B5EF4-FFF2-40B4-BE49-F238E27FC236}">
                <a16:creationId xmlns:a16="http://schemas.microsoft.com/office/drawing/2014/main" id="{EA882BA6-1F0D-4E42-89C5-7A71DB1C3AF3}"/>
              </a:ext>
            </a:extLst>
          </p:cNvPr>
          <p:cNvSpPr txBox="1">
            <a:spLocks noGrp="1"/>
          </p:cNvSpPr>
          <p:nvPr>
            <p:ph type="title"/>
          </p:nvPr>
        </p:nvSpPr>
        <p:spPr>
          <a:xfrm>
            <a:off x="152400" y="578767"/>
            <a:ext cx="1828800" cy="352341"/>
          </a:xfrm>
          <a:prstGeom prst="rect">
            <a:avLst/>
          </a:prstGeom>
        </p:spPr>
        <p:txBody>
          <a:bodyPr vert="horz" wrap="square" lIns="0" tIns="74613" rIns="0" bIns="0" rtlCol="0">
            <a:spAutoFit/>
          </a:bodyPr>
          <a:lstStyle/>
          <a:p>
            <a:r>
              <a:rPr lang="el-GR" sz="1800" spc="-100" dirty="0"/>
              <a:t>Η Δομή του έργου</a:t>
            </a:r>
            <a:endParaRPr sz="1800" spc="-100" dirty="0"/>
          </a:p>
        </p:txBody>
      </p:sp>
      <p:pic>
        <p:nvPicPr>
          <p:cNvPr id="2" name="Εικόνα 1">
            <a:extLst>
              <a:ext uri="{FF2B5EF4-FFF2-40B4-BE49-F238E27FC236}">
                <a16:creationId xmlns:a16="http://schemas.microsoft.com/office/drawing/2014/main" id="{254E5B8A-955B-B36A-4F97-F2F30A798842}"/>
              </a:ext>
            </a:extLst>
          </p:cNvPr>
          <p:cNvPicPr>
            <a:picLocks noChangeAspect="1"/>
          </p:cNvPicPr>
          <p:nvPr/>
        </p:nvPicPr>
        <p:blipFill rotWithShape="1">
          <a:blip r:embed="rId5">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0646ACB2-4876-D893-2EE3-55310DE9D409}"/>
              </a:ext>
            </a:extLst>
          </p:cNvPr>
          <p:cNvSpPr txBox="1"/>
          <p:nvPr/>
        </p:nvSpPr>
        <p:spPr>
          <a:xfrm>
            <a:off x="76200" y="997863"/>
            <a:ext cx="1828800" cy="1615827"/>
          </a:xfrm>
          <a:prstGeom prst="rect">
            <a:avLst/>
          </a:prstGeom>
          <a:noFill/>
        </p:spPr>
        <p:txBody>
          <a:bodyPr wrap="square">
            <a:spAutoFit/>
          </a:bodyPr>
          <a:lstStyle/>
          <a:p>
            <a:pPr algn="just"/>
            <a:r>
              <a:rPr lang="el-GR" sz="1100" dirty="0">
                <a:latin typeface="Arial" panose="020B0604020202020204" pitchFamily="34" charset="0"/>
                <a:cs typeface="Arial" panose="020B0604020202020204" pitchFamily="34" charset="0"/>
              </a:rPr>
              <a:t>Το ECOBASE, πέρα από τις δράσεις Επικοινωνίας και Διαχείρισης για το έργο, αποτελείται από </a:t>
            </a:r>
            <a:r>
              <a:rPr lang="el-GR" sz="1100" b="1" dirty="0">
                <a:latin typeface="Arial" panose="020B0604020202020204" pitchFamily="34" charset="0"/>
                <a:cs typeface="Arial" panose="020B0604020202020204" pitchFamily="34" charset="0"/>
              </a:rPr>
              <a:t>3 Τεχνικά Πακέτα Εργασίας (ΠΕ) </a:t>
            </a:r>
            <a:r>
              <a:rPr lang="el-GR" sz="1100" dirty="0">
                <a:latin typeface="Arial" panose="020B0604020202020204" pitchFamily="34" charset="0"/>
                <a:cs typeface="Arial" panose="020B0604020202020204" pitchFamily="34" charset="0"/>
              </a:rPr>
              <a:t>που το καθένα περιλαμβάνει μια σειρά εργασιών και εγγράφων.</a:t>
            </a:r>
          </a:p>
        </p:txBody>
      </p:sp>
    </p:spTree>
    <p:extLst>
      <p:ext uri="{BB962C8B-B14F-4D97-AF65-F5344CB8AC3E}">
        <p14:creationId xmlns:p14="http://schemas.microsoft.com/office/powerpoint/2010/main" val="350112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AA4DB-4021-FE68-91C9-09BE805F9880}"/>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86366071-297D-35A1-9ED4-04C29AC5831C}"/>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166CBEC2-C458-FA71-9D10-482A57FB44ED}"/>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42460974-02FA-CF12-F30E-13298C0C6F0C}"/>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C45EE08A-736B-1F72-869F-538DA2DCD343}"/>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78786C95-1FBF-C632-E1AD-346765A13785}"/>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pic>
        <p:nvPicPr>
          <p:cNvPr id="2" name="Εικόνα 1">
            <a:extLst>
              <a:ext uri="{FF2B5EF4-FFF2-40B4-BE49-F238E27FC236}">
                <a16:creationId xmlns:a16="http://schemas.microsoft.com/office/drawing/2014/main" id="{90EFA8F7-E191-5659-3073-1554F7E91E4D}"/>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80F6119D-E26F-8615-AD21-BCD77E9F08F8}"/>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6" name="TextBox 5">
            <a:extLst>
              <a:ext uri="{FF2B5EF4-FFF2-40B4-BE49-F238E27FC236}">
                <a16:creationId xmlns:a16="http://schemas.microsoft.com/office/drawing/2014/main" id="{1D75F71B-EA83-F369-A6E4-AE1A72187440}"/>
              </a:ext>
            </a:extLst>
          </p:cNvPr>
          <p:cNvSpPr txBox="1"/>
          <p:nvPr/>
        </p:nvSpPr>
        <p:spPr>
          <a:xfrm>
            <a:off x="564682" y="1043638"/>
            <a:ext cx="4540718" cy="3295454"/>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l-GR" sz="1000" dirty="0">
                <a:solidFill>
                  <a:srgbClr val="002060"/>
                </a:solidFill>
                <a:latin typeface="Arial" panose="020B0604020202020204" pitchFamily="34" charset="0"/>
                <a:cs typeface="Arial" panose="020B0604020202020204" pitchFamily="34" charset="0"/>
              </a:rPr>
              <a:t>Παροχή ενός κεντρικού συστήματος για τη συλλογή, αποθήκευση και διαχείριση δεδομένων ποιότητας εδάφους.</a:t>
            </a:r>
          </a:p>
          <a:p>
            <a:pPr marL="342900" indent="-342900">
              <a:lnSpc>
                <a:spcPct val="150000"/>
              </a:lnSpc>
              <a:buFont typeface="Arial" panose="020B0604020202020204" pitchFamily="34" charset="0"/>
              <a:buChar char="•"/>
            </a:pPr>
            <a:r>
              <a:rPr lang="el-GR" sz="1000" dirty="0">
                <a:solidFill>
                  <a:srgbClr val="002060"/>
                </a:solidFill>
                <a:latin typeface="Arial" panose="020B0604020202020204" pitchFamily="34" charset="0"/>
                <a:cs typeface="Arial" panose="020B0604020202020204" pitchFamily="34" charset="0"/>
              </a:rPr>
              <a:t>Δυνατότητα παρακολούθησης σε πραγματικό χρόνο των δεικτών ποιότητας εδάφους, παρέχοντας </a:t>
            </a:r>
            <a:r>
              <a:rPr lang="el-GR" sz="1000" dirty="0" err="1">
                <a:solidFill>
                  <a:srgbClr val="002060"/>
                </a:solidFill>
                <a:latin typeface="Arial" panose="020B0604020202020204" pitchFamily="34" charset="0"/>
                <a:cs typeface="Arial" panose="020B0604020202020204" pitchFamily="34" charset="0"/>
              </a:rPr>
              <a:t>επικαιροποιημένες</a:t>
            </a:r>
            <a:r>
              <a:rPr lang="el-GR" sz="1000" dirty="0">
                <a:solidFill>
                  <a:srgbClr val="002060"/>
                </a:solidFill>
                <a:latin typeface="Arial" panose="020B0604020202020204" pitchFamily="34" charset="0"/>
                <a:cs typeface="Arial" panose="020B0604020202020204" pitchFamily="34" charset="0"/>
              </a:rPr>
              <a:t> πληροφορίες για βασικές παραμέτρους.</a:t>
            </a:r>
          </a:p>
          <a:p>
            <a:pPr marL="342900" indent="-342900">
              <a:lnSpc>
                <a:spcPct val="150000"/>
              </a:lnSpc>
              <a:buFont typeface="Arial" panose="020B0604020202020204" pitchFamily="34" charset="0"/>
              <a:buChar char="•"/>
            </a:pPr>
            <a:r>
              <a:rPr lang="el-GR" sz="1000" dirty="0">
                <a:solidFill>
                  <a:srgbClr val="002060"/>
                </a:solidFill>
                <a:latin typeface="Arial" panose="020B0604020202020204" pitchFamily="34" charset="0"/>
                <a:cs typeface="Arial" panose="020B0604020202020204" pitchFamily="34" charset="0"/>
              </a:rPr>
              <a:t>Ενσωμάτωση διαφορετικών πηγών δεδομένων, συμπεριλαμβανομένων μετεωρολογικών δεδομένων, δεδομένων ποιότητας εδάφους, δεδομένων χρήσεων γης και ιστορικών αρχείων.</a:t>
            </a:r>
          </a:p>
          <a:p>
            <a:pPr marL="342900" indent="-342900">
              <a:lnSpc>
                <a:spcPct val="150000"/>
              </a:lnSpc>
              <a:buFont typeface="Arial" panose="020B0604020202020204" pitchFamily="34" charset="0"/>
              <a:buChar char="•"/>
            </a:pPr>
            <a:r>
              <a:rPr lang="el-GR" sz="1000" dirty="0">
                <a:solidFill>
                  <a:srgbClr val="002060"/>
                </a:solidFill>
                <a:latin typeface="Arial" panose="020B0604020202020204" pitchFamily="34" charset="0"/>
                <a:cs typeface="Arial" panose="020B0604020202020204" pitchFamily="34" charset="0"/>
              </a:rPr>
              <a:t>Σύστημα έγκαιρης προειδοποίησης που αξιοποιεί προγνωστικά μοντέλα και αλγορίθμους για την πρόβλεψη και αναγνώριση πιθανών απειλών ή δυσμενών συνθηκών που σχετίζονται με την υποβάθμιση του εδάφους, τη διάβρωση, το υδατικό στρες κ.λπ.</a:t>
            </a:r>
          </a:p>
          <a:p>
            <a:pPr marL="342900" indent="-342900">
              <a:lnSpc>
                <a:spcPct val="150000"/>
              </a:lnSpc>
              <a:buFont typeface="Arial" panose="020B0604020202020204" pitchFamily="34" charset="0"/>
              <a:buChar char="•"/>
            </a:pPr>
            <a:r>
              <a:rPr lang="el-GR" sz="1000" dirty="0">
                <a:solidFill>
                  <a:srgbClr val="002060"/>
                </a:solidFill>
                <a:latin typeface="Arial" panose="020B0604020202020204" pitchFamily="34" charset="0"/>
                <a:cs typeface="Arial" panose="020B0604020202020204" pitchFamily="34" charset="0"/>
              </a:rPr>
              <a:t>Διαχείριση εκτίμησης κινδύνου και επιπέδου τρωτότητας των εδαφικών και αγροτικών συστημάτων.</a:t>
            </a:r>
            <a:endParaRPr lang="en-US" sz="1000" dirty="0">
              <a:solidFill>
                <a:srgbClr val="002060"/>
              </a:solidFill>
              <a:latin typeface="Arial" panose="020B0604020202020204" pitchFamily="34" charset="0"/>
              <a:cs typeface="Arial" panose="020B0604020202020204" pitchFamily="34" charset="0"/>
            </a:endParaRPr>
          </a:p>
        </p:txBody>
      </p:sp>
      <p:sp>
        <p:nvSpPr>
          <p:cNvPr id="8" name="object 4">
            <a:extLst>
              <a:ext uri="{FF2B5EF4-FFF2-40B4-BE49-F238E27FC236}">
                <a16:creationId xmlns:a16="http://schemas.microsoft.com/office/drawing/2014/main" id="{B8E4BF27-9908-65FF-BBAF-7C380C695D65}"/>
              </a:ext>
            </a:extLst>
          </p:cNvPr>
          <p:cNvSpPr txBox="1">
            <a:spLocks noGrp="1"/>
          </p:cNvSpPr>
          <p:nvPr>
            <p:ph type="title"/>
          </p:nvPr>
        </p:nvSpPr>
        <p:spPr>
          <a:xfrm rot="16200000">
            <a:off x="-51531" y="2444019"/>
            <a:ext cx="817521" cy="352341"/>
          </a:xfrm>
          <a:prstGeom prst="rect">
            <a:avLst/>
          </a:prstGeom>
        </p:spPr>
        <p:txBody>
          <a:bodyPr vert="horz" wrap="square" lIns="0" tIns="74613" rIns="0" bIns="0" rtlCol="0">
            <a:spAutoFit/>
          </a:bodyPr>
          <a:lstStyle/>
          <a:p>
            <a:r>
              <a:rPr lang="el-GR" sz="1800" kern="1200" spc="-100" dirty="0"/>
              <a:t>Στόχοι</a:t>
            </a:r>
            <a:endParaRPr sz="1800" kern="1200" spc="-100" dirty="0"/>
          </a:p>
        </p:txBody>
      </p:sp>
      <p:sp>
        <p:nvSpPr>
          <p:cNvPr id="27" name="Τίτλος 5">
            <a:extLst>
              <a:ext uri="{FF2B5EF4-FFF2-40B4-BE49-F238E27FC236}">
                <a16:creationId xmlns:a16="http://schemas.microsoft.com/office/drawing/2014/main" id="{12760DC4-D1E0-56B4-07F8-FB70B1375219}"/>
              </a:ext>
            </a:extLst>
          </p:cNvPr>
          <p:cNvSpPr txBox="1">
            <a:spLocks/>
          </p:cNvSpPr>
          <p:nvPr/>
        </p:nvSpPr>
        <p:spPr>
          <a:xfrm>
            <a:off x="386238" y="438150"/>
            <a:ext cx="7152323" cy="553998"/>
          </a:xfrm>
          <a:prstGeom prst="rect">
            <a:avLst/>
          </a:prstGeom>
        </p:spPr>
        <p:txBody>
          <a:bodyPr wrap="square" lIns="0" tIns="0" rIns="0" bIns="0">
            <a:spAutoFit/>
          </a:bodyPr>
          <a:lstStyle>
            <a:lvl1pPr>
              <a:defRPr sz="2800" b="1" i="0">
                <a:solidFill>
                  <a:srgbClr val="2DB8C6"/>
                </a:solidFill>
                <a:latin typeface="Arial"/>
                <a:ea typeface="+mj-ea"/>
                <a:cs typeface="Arial"/>
              </a:defRPr>
            </a:lvl1pPr>
          </a:lstStyle>
          <a:p>
            <a:pPr defTabSz="914400"/>
            <a:r>
              <a:rPr lang="el-GR" sz="1800" spc="-100" dirty="0"/>
              <a:t>Εργαλεία για την Εφαρμογή, Παρακολούθηση και Αξιολόγηση των Πιλοτικών Δράσεων του Έργου</a:t>
            </a:r>
          </a:p>
        </p:txBody>
      </p:sp>
      <p:graphicFrame>
        <p:nvGraphicFramePr>
          <p:cNvPr id="5" name="Διάγραμμα 4">
            <a:extLst>
              <a:ext uri="{FF2B5EF4-FFF2-40B4-BE49-F238E27FC236}">
                <a16:creationId xmlns:a16="http://schemas.microsoft.com/office/drawing/2014/main" id="{0DD9421C-3E04-9328-F631-6B9B0D2B09AE}"/>
              </a:ext>
            </a:extLst>
          </p:cNvPr>
          <p:cNvGraphicFramePr/>
          <p:nvPr>
            <p:extLst>
              <p:ext uri="{D42A27DB-BD31-4B8C-83A1-F6EECF244321}">
                <p14:modId xmlns:p14="http://schemas.microsoft.com/office/powerpoint/2010/main" val="2539193011"/>
              </p:ext>
            </p:extLst>
          </p:nvPr>
        </p:nvGraphicFramePr>
        <p:xfrm>
          <a:off x="5105400" y="924023"/>
          <a:ext cx="4007306" cy="329545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9664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F7A62-4C75-7D33-A19E-6E3B5834248C}"/>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918CC317-EB8A-DFC0-91F8-33128ED8E085}"/>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A3973ACA-664B-9E67-94E9-54DE5274FE41}"/>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959E61EB-ED1E-A830-CA37-D69C2819C59B}"/>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4BDD3374-0FFC-94B5-270F-6D9D6F493822}"/>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DC4B5A0B-4E0A-8BAD-1A3E-B752115BEFBE}"/>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pic>
        <p:nvPicPr>
          <p:cNvPr id="2" name="Εικόνα 1">
            <a:extLst>
              <a:ext uri="{FF2B5EF4-FFF2-40B4-BE49-F238E27FC236}">
                <a16:creationId xmlns:a16="http://schemas.microsoft.com/office/drawing/2014/main" id="{C04B86E3-9CDA-495B-9E19-6821376D334E}"/>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13" name="TextBox 12">
            <a:extLst>
              <a:ext uri="{FF2B5EF4-FFF2-40B4-BE49-F238E27FC236}">
                <a16:creationId xmlns:a16="http://schemas.microsoft.com/office/drawing/2014/main" id="{F6DB31F2-02F0-477B-83BF-EFFBC15453EE}"/>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12" name="TextBox 11">
            <a:extLst>
              <a:ext uri="{FF2B5EF4-FFF2-40B4-BE49-F238E27FC236}">
                <a16:creationId xmlns:a16="http://schemas.microsoft.com/office/drawing/2014/main" id="{06A9DDEF-CE88-1909-D966-1286972168D6}"/>
              </a:ext>
            </a:extLst>
          </p:cNvPr>
          <p:cNvSpPr txBox="1"/>
          <p:nvPr/>
        </p:nvSpPr>
        <p:spPr>
          <a:xfrm>
            <a:off x="343112" y="1200150"/>
            <a:ext cx="4076488" cy="1281826"/>
          </a:xfrm>
          <a:prstGeom prst="rect">
            <a:avLst/>
          </a:prstGeom>
          <a:noFill/>
        </p:spPr>
        <p:txBody>
          <a:bodyPr wrap="square">
            <a:spAutoFit/>
          </a:bodyPr>
          <a:lstStyle/>
          <a:p>
            <a:pPr marL="257175" indent="-257175" defTabSz="342900">
              <a:lnSpc>
                <a:spcPct val="150000"/>
              </a:lnSpc>
              <a:spcBef>
                <a:spcPts val="750"/>
              </a:spcBef>
              <a:buClr>
                <a:srgbClr val="0E5580"/>
              </a:buClr>
              <a:buSzPct val="80000"/>
              <a:buFont typeface="Wingdings 3" charset="2"/>
              <a:buChar char=""/>
            </a:pPr>
            <a:r>
              <a:rPr lang="el-GR" sz="1100" i="1" dirty="0">
                <a:solidFill>
                  <a:srgbClr val="002060"/>
                </a:solidFill>
                <a:latin typeface="Arial" panose="020B0604020202020204" pitchFamily="34" charset="0"/>
                <a:cs typeface="Arial" panose="020B0604020202020204" pitchFamily="34" charset="0"/>
              </a:rPr>
              <a:t>Υπεύθυνος Εταίρος: Πανεπιστήμιο Πατρών</a:t>
            </a:r>
            <a:r>
              <a:rPr lang="en-US" sz="1100" i="1" dirty="0">
                <a:solidFill>
                  <a:srgbClr val="002060"/>
                </a:solidFill>
                <a:latin typeface="Arial" panose="020B0604020202020204" pitchFamily="34" charset="0"/>
                <a:cs typeface="Arial" panose="020B0604020202020204" pitchFamily="34" charset="0"/>
              </a:rPr>
              <a:t> - </a:t>
            </a:r>
            <a:r>
              <a:rPr lang="el-GR" sz="1100" i="1" dirty="0">
                <a:solidFill>
                  <a:srgbClr val="002060"/>
                </a:solidFill>
                <a:latin typeface="Arial" panose="020B0604020202020204" pitchFamily="34" charset="0"/>
                <a:cs typeface="Arial" panose="020B0604020202020204" pitchFamily="34" charset="0"/>
              </a:rPr>
              <a:t>Τμήμα Γεωπονίας</a:t>
            </a:r>
            <a:r>
              <a:rPr lang="en-US" sz="1100" i="1" dirty="0">
                <a:solidFill>
                  <a:srgbClr val="002060"/>
                </a:solidFill>
                <a:latin typeface="Arial" panose="020B0604020202020204" pitchFamily="34" charset="0"/>
                <a:cs typeface="Arial" panose="020B0604020202020204" pitchFamily="34" charset="0"/>
              </a:rPr>
              <a:t> </a:t>
            </a:r>
            <a:r>
              <a:rPr lang="el-GR" sz="1100" i="1" dirty="0">
                <a:solidFill>
                  <a:srgbClr val="002060"/>
                </a:solidFill>
                <a:latin typeface="Arial" panose="020B0604020202020204" pitchFamily="34" charset="0"/>
                <a:cs typeface="Arial" panose="020B0604020202020204" pitchFamily="34" charset="0"/>
              </a:rPr>
              <a:t>(Επικεφαλής Εταίρος του έργου)</a:t>
            </a:r>
            <a:endParaRPr lang="en-US" sz="1100" i="1" dirty="0">
              <a:solidFill>
                <a:srgbClr val="002060"/>
              </a:solidFill>
              <a:latin typeface="Arial" panose="020B0604020202020204" pitchFamily="34" charset="0"/>
              <a:cs typeface="Arial" panose="020B0604020202020204" pitchFamily="34" charset="0"/>
            </a:endParaRPr>
          </a:p>
          <a:p>
            <a:pPr marL="257175" indent="-257175" defTabSz="342900">
              <a:lnSpc>
                <a:spcPct val="150000"/>
              </a:lnSpc>
              <a:spcBef>
                <a:spcPts val="750"/>
              </a:spcBef>
              <a:buClr>
                <a:srgbClr val="0E5580"/>
              </a:buClr>
              <a:buSzPct val="80000"/>
              <a:buFont typeface="Wingdings 3" charset="2"/>
              <a:buChar char=""/>
            </a:pPr>
            <a:r>
              <a:rPr lang="el-GR" sz="1100" i="1" dirty="0">
                <a:solidFill>
                  <a:srgbClr val="002060"/>
                </a:solidFill>
                <a:latin typeface="Arial" panose="020B0604020202020204" pitchFamily="34" charset="0"/>
                <a:cs typeface="Arial" panose="020B0604020202020204" pitchFamily="34" charset="0"/>
              </a:rPr>
              <a:t>Συμμετέχοντες Εταίροι: όλοι</a:t>
            </a:r>
          </a:p>
          <a:p>
            <a:pPr marL="257175" indent="-257175" defTabSz="342900">
              <a:lnSpc>
                <a:spcPct val="150000"/>
              </a:lnSpc>
              <a:spcBef>
                <a:spcPts val="750"/>
              </a:spcBef>
              <a:buClr>
                <a:srgbClr val="0E5580"/>
              </a:buClr>
              <a:buSzPct val="80000"/>
              <a:buFont typeface="Wingdings 3" charset="2"/>
              <a:buChar char=""/>
            </a:pPr>
            <a:r>
              <a:rPr lang="el-GR" sz="1100" i="1" dirty="0">
                <a:solidFill>
                  <a:srgbClr val="002060"/>
                </a:solidFill>
                <a:latin typeface="Arial" panose="020B0604020202020204" pitchFamily="34" charset="0"/>
                <a:cs typeface="Arial" panose="020B0604020202020204" pitchFamily="34" charset="0"/>
              </a:rPr>
              <a:t>Διάρκεια: ως τη λήξη του έργου</a:t>
            </a:r>
            <a:endParaRPr lang="en-US" sz="1100" i="1" dirty="0">
              <a:solidFill>
                <a:srgbClr val="00206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B9DAD2F-09B7-6E0A-5CFD-A11AB00C9EB2}"/>
              </a:ext>
            </a:extLst>
          </p:cNvPr>
          <p:cNvSpPr txBox="1"/>
          <p:nvPr/>
        </p:nvSpPr>
        <p:spPr>
          <a:xfrm>
            <a:off x="232593" y="2943893"/>
            <a:ext cx="5174262" cy="320024"/>
          </a:xfrm>
          <a:prstGeom prst="rect">
            <a:avLst/>
          </a:prstGeom>
          <a:noFill/>
        </p:spPr>
        <p:txBody>
          <a:bodyPr wrap="square">
            <a:spAutoFit/>
          </a:bodyPr>
          <a:lstStyle/>
          <a:p>
            <a:pPr algn="r" defTabSz="342900">
              <a:lnSpc>
                <a:spcPct val="150000"/>
              </a:lnSpc>
              <a:spcBef>
                <a:spcPts val="750"/>
              </a:spcBef>
              <a:buClr>
                <a:srgbClr val="0E5580"/>
              </a:buClr>
              <a:buSzPct val="80000"/>
            </a:pPr>
            <a:r>
              <a:rPr lang="el-GR" sz="1100" dirty="0">
                <a:solidFill>
                  <a:srgbClr val="002060"/>
                </a:solidFill>
              </a:rPr>
              <a:t>Ενδεικτικά Στιγμιότυπα</a:t>
            </a:r>
            <a:endParaRPr lang="en-US" sz="1100" dirty="0">
              <a:solidFill>
                <a:srgbClr val="002060"/>
              </a:solidFill>
            </a:endParaRPr>
          </a:p>
        </p:txBody>
      </p:sp>
      <p:sp>
        <p:nvSpPr>
          <p:cNvPr id="25" name="Τίτλος 5">
            <a:extLst>
              <a:ext uri="{FF2B5EF4-FFF2-40B4-BE49-F238E27FC236}">
                <a16:creationId xmlns:a16="http://schemas.microsoft.com/office/drawing/2014/main" id="{6CA6383A-B107-5069-63AE-B6A02FF3D621}"/>
              </a:ext>
            </a:extLst>
          </p:cNvPr>
          <p:cNvSpPr txBox="1">
            <a:spLocks/>
          </p:cNvSpPr>
          <p:nvPr/>
        </p:nvSpPr>
        <p:spPr>
          <a:xfrm>
            <a:off x="386239" y="438150"/>
            <a:ext cx="5356652" cy="553998"/>
          </a:xfrm>
          <a:prstGeom prst="rect">
            <a:avLst/>
          </a:prstGeom>
        </p:spPr>
        <p:txBody>
          <a:bodyPr wrap="square" lIns="0" tIns="0" rIns="0" bIns="0">
            <a:spAutoFit/>
          </a:bodyPr>
          <a:lstStyle>
            <a:lvl1pPr>
              <a:defRPr sz="2800" b="1" i="0">
                <a:solidFill>
                  <a:srgbClr val="2DB8C6"/>
                </a:solidFill>
                <a:latin typeface="Arial"/>
                <a:ea typeface="+mj-ea"/>
                <a:cs typeface="Arial"/>
              </a:defRPr>
            </a:lvl1pPr>
          </a:lstStyle>
          <a:p>
            <a:pPr defTabSz="914400"/>
            <a:r>
              <a:rPr lang="el-GR" sz="1800" spc="-100" dirty="0"/>
              <a:t>Εργαλεία για την Εφαρμογή, Παρακολούθηση και Αξιολόγηση των Πιλοτικών Δράσεων του Έργου</a:t>
            </a:r>
          </a:p>
        </p:txBody>
      </p:sp>
      <p:pic>
        <p:nvPicPr>
          <p:cNvPr id="5" name="Εικόνα 4">
            <a:extLst>
              <a:ext uri="{FF2B5EF4-FFF2-40B4-BE49-F238E27FC236}">
                <a16:creationId xmlns:a16="http://schemas.microsoft.com/office/drawing/2014/main" id="{EC03D088-2020-39D4-2C05-7D43DE298E84}"/>
              </a:ext>
            </a:extLst>
          </p:cNvPr>
          <p:cNvPicPr>
            <a:picLocks noChangeAspect="1"/>
          </p:cNvPicPr>
          <p:nvPr/>
        </p:nvPicPr>
        <p:blipFill>
          <a:blip r:embed="rId5">
            <a:extLst>
              <a:ext uri="{28A0092B-C50C-407E-A947-70E740481C1C}">
                <a14:useLocalDpi xmlns:a14="http://schemas.microsoft.com/office/drawing/2010/main" val="0"/>
              </a:ext>
            </a:extLst>
          </a:blip>
          <a:srcRect t="1822"/>
          <a:stretch>
            <a:fillRect/>
          </a:stretch>
        </p:blipFill>
        <p:spPr>
          <a:xfrm>
            <a:off x="5887471" y="17518"/>
            <a:ext cx="3221205" cy="3953142"/>
          </a:xfrm>
          <a:prstGeom prst="rect">
            <a:avLst/>
          </a:prstGeom>
        </p:spPr>
      </p:pic>
      <p:sp>
        <p:nvSpPr>
          <p:cNvPr id="7" name="TextBox 6">
            <a:extLst>
              <a:ext uri="{FF2B5EF4-FFF2-40B4-BE49-F238E27FC236}">
                <a16:creationId xmlns:a16="http://schemas.microsoft.com/office/drawing/2014/main" id="{99FC949B-B71F-4030-5312-315073FF214A}"/>
              </a:ext>
            </a:extLst>
          </p:cNvPr>
          <p:cNvSpPr txBox="1"/>
          <p:nvPr/>
        </p:nvSpPr>
        <p:spPr>
          <a:xfrm>
            <a:off x="284166" y="4105918"/>
            <a:ext cx="8637423" cy="294632"/>
          </a:xfrm>
          <a:prstGeom prst="rect">
            <a:avLst/>
          </a:prstGeom>
          <a:noFill/>
        </p:spPr>
        <p:txBody>
          <a:bodyPr wrap="square">
            <a:spAutoFit/>
          </a:bodyPr>
          <a:lstStyle/>
          <a:p>
            <a:pPr algn="ctr">
              <a:lnSpc>
                <a:spcPct val="150000"/>
              </a:lnSpc>
            </a:pPr>
            <a:r>
              <a:rPr lang="el-GR" sz="1000" dirty="0">
                <a:solidFill>
                  <a:srgbClr val="002060"/>
                </a:solidFill>
                <a:latin typeface="Arial" panose="020B0604020202020204" pitchFamily="34" charset="0"/>
                <a:cs typeface="Arial" panose="020B0604020202020204" pitchFamily="34" charset="0"/>
              </a:rPr>
              <a:t>Για περισσότερες πληροφορίες και σχετική εκπαίδευση, θα ακολουθήσει το επόμενο διάστημα ειδική εκδήλωση / διαδραστικό εργαστήριο.</a:t>
            </a:r>
            <a:endParaRPr lang="en-US" sz="1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136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80197-F1E2-B304-5575-302A0D4F3F74}"/>
            </a:ext>
          </a:extLst>
        </p:cNvPr>
        <p:cNvGrpSpPr/>
        <p:nvPr/>
      </p:nvGrpSpPr>
      <p:grpSpPr>
        <a:xfrm>
          <a:off x="0" y="0"/>
          <a:ext cx="0" cy="0"/>
          <a:chOff x="0" y="0"/>
          <a:chExt cx="0" cy="0"/>
        </a:xfrm>
      </p:grpSpPr>
      <p:grpSp>
        <p:nvGrpSpPr>
          <p:cNvPr id="10" name="Ομάδα 9">
            <a:extLst>
              <a:ext uri="{FF2B5EF4-FFF2-40B4-BE49-F238E27FC236}">
                <a16:creationId xmlns:a16="http://schemas.microsoft.com/office/drawing/2014/main" id="{8486F468-B08B-C079-0D3D-7A0D872D95C4}"/>
              </a:ext>
            </a:extLst>
          </p:cNvPr>
          <p:cNvGrpSpPr/>
          <p:nvPr/>
        </p:nvGrpSpPr>
        <p:grpSpPr>
          <a:xfrm>
            <a:off x="0" y="4400550"/>
            <a:ext cx="9251301" cy="769442"/>
            <a:chOff x="1062" y="4400550"/>
            <a:chExt cx="9250239" cy="769442"/>
          </a:xfrm>
        </p:grpSpPr>
        <p:sp>
          <p:nvSpPr>
            <p:cNvPr id="14" name="TextBox 13">
              <a:extLst>
                <a:ext uri="{FF2B5EF4-FFF2-40B4-BE49-F238E27FC236}">
                  <a16:creationId xmlns:a16="http://schemas.microsoft.com/office/drawing/2014/main" id="{D5DB8255-BA41-5A90-585D-236BEEC1BA73}"/>
                </a:ext>
              </a:extLst>
            </p:cNvPr>
            <p:cNvSpPr txBox="1">
              <a:spLocks/>
            </p:cNvSpPr>
            <p:nvPr/>
          </p:nvSpPr>
          <p:spPr>
            <a:xfrm>
              <a:off x="7620" y="4400550"/>
              <a:ext cx="9136380" cy="612000"/>
            </a:xfrm>
            <a:prstGeom prst="rect">
              <a:avLst/>
            </a:prstGeom>
            <a:solidFill>
              <a:srgbClr val="2DB9C6"/>
            </a:solidFill>
          </p:spPr>
          <p:txBody>
            <a:bodyPr wrap="square" rtlCol="0">
              <a:spAutoFit/>
            </a:bodyPr>
            <a:lstStyle/>
            <a:p>
              <a:endParaRPr lang="el-GR" sz="450" dirty="0"/>
            </a:p>
          </p:txBody>
        </p:sp>
        <p:pic>
          <p:nvPicPr>
            <p:cNvPr id="15" name="Εικόνα 14">
              <a:extLst>
                <a:ext uri="{FF2B5EF4-FFF2-40B4-BE49-F238E27FC236}">
                  <a16:creationId xmlns:a16="http://schemas.microsoft.com/office/drawing/2014/main" id="{A3668D38-218C-CEC8-3A0D-3F4AD2CAA55D}"/>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462AC76A-8DFB-2CB5-7650-7B2C30F2A807}"/>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TextBox 2">
              <a:extLst>
                <a:ext uri="{FF2B5EF4-FFF2-40B4-BE49-F238E27FC236}">
                  <a16:creationId xmlns:a16="http://schemas.microsoft.com/office/drawing/2014/main" id="{3B520960-9671-6BD6-0799-96D03783291C}"/>
                </a:ext>
              </a:extLst>
            </p:cNvPr>
            <p:cNvSpPr txBox="1"/>
            <p:nvPr/>
          </p:nvSpPr>
          <p:spPr>
            <a:xfrm>
              <a:off x="8220189" y="4954548"/>
              <a:ext cx="1031112" cy="215444"/>
            </a:xfrm>
            <a:prstGeom prst="rect">
              <a:avLst/>
            </a:prstGeom>
            <a:noFill/>
          </p:spPr>
          <p:txBody>
            <a:bodyPr wrap="square">
              <a:spAutoFit/>
            </a:bodyPr>
            <a:lstStyle/>
            <a:p>
              <a:pPr algn="ctr"/>
              <a:r>
                <a:rPr lang="en-US" sz="800" b="1" dirty="0">
                  <a:solidFill>
                    <a:srgbClr val="9AC43E"/>
                  </a:solidFill>
                </a:rPr>
                <a:t>IPA-ADRION00239</a:t>
              </a:r>
              <a:endParaRPr lang="el-GR" sz="800" b="1" dirty="0">
                <a:solidFill>
                  <a:srgbClr val="9AC43E"/>
                </a:solidFill>
              </a:endParaRPr>
            </a:p>
          </p:txBody>
        </p:sp>
      </p:grpSp>
      <p:sp>
        <p:nvSpPr>
          <p:cNvPr id="5" name="object 3">
            <a:extLst>
              <a:ext uri="{FF2B5EF4-FFF2-40B4-BE49-F238E27FC236}">
                <a16:creationId xmlns:a16="http://schemas.microsoft.com/office/drawing/2014/main" id="{60D1A862-18F3-7531-9199-794C4218AF52}"/>
              </a:ext>
            </a:extLst>
          </p:cNvPr>
          <p:cNvSpPr txBox="1"/>
          <p:nvPr/>
        </p:nvSpPr>
        <p:spPr>
          <a:xfrm>
            <a:off x="142020" y="1132017"/>
            <a:ext cx="8610599" cy="187103"/>
          </a:xfrm>
          <a:prstGeom prst="rect">
            <a:avLst/>
          </a:prstGeom>
        </p:spPr>
        <p:txBody>
          <a:bodyPr vert="horz" wrap="square" lIns="0" tIns="6350" rIns="0" bIns="0" rtlCol="0">
            <a:spAutoFit/>
          </a:bodyPr>
          <a:lstStyle/>
          <a:p>
            <a:pPr marL="6350" marR="2540" indent="57785" algn="ctr">
              <a:lnSpc>
                <a:spcPct val="116700"/>
              </a:lnSpc>
              <a:spcBef>
                <a:spcPts val="50"/>
              </a:spcBef>
            </a:pPr>
            <a:r>
              <a:rPr lang="el-GR" sz="1100" b="1" dirty="0">
                <a:solidFill>
                  <a:srgbClr val="21217A"/>
                </a:solidFill>
                <a:latin typeface="Arial"/>
                <a:cs typeface="Arial"/>
              </a:rPr>
              <a:t>Το Επιμελητήριο Αιτωλοακαρνανίας </a:t>
            </a:r>
            <a:r>
              <a:rPr lang="en-US" sz="1100" b="1" dirty="0">
                <a:solidFill>
                  <a:srgbClr val="21217A"/>
                </a:solidFill>
                <a:latin typeface="Arial"/>
                <a:cs typeface="Arial"/>
              </a:rPr>
              <a:t>(Aetoloakarnania Chamber, ACCI)</a:t>
            </a:r>
            <a:r>
              <a:rPr lang="el-GR" sz="1100" b="1" dirty="0">
                <a:solidFill>
                  <a:srgbClr val="21217A"/>
                </a:solidFill>
                <a:latin typeface="Arial"/>
                <a:cs typeface="Arial"/>
              </a:rPr>
              <a:t> στο </a:t>
            </a:r>
            <a:r>
              <a:rPr lang="en-US" sz="1100" b="1" dirty="0">
                <a:solidFill>
                  <a:srgbClr val="21217A"/>
                </a:solidFill>
                <a:latin typeface="Arial"/>
                <a:cs typeface="Arial"/>
              </a:rPr>
              <a:t>ECOBASE</a:t>
            </a:r>
            <a:endParaRPr lang="el-GR" sz="1100" b="1" dirty="0">
              <a:solidFill>
                <a:srgbClr val="21217A"/>
              </a:solidFill>
              <a:latin typeface="Arial"/>
              <a:cs typeface="Arial"/>
            </a:endParaRPr>
          </a:p>
        </p:txBody>
      </p:sp>
      <p:pic>
        <p:nvPicPr>
          <p:cNvPr id="2" name="Εικόνα 1">
            <a:extLst>
              <a:ext uri="{FF2B5EF4-FFF2-40B4-BE49-F238E27FC236}">
                <a16:creationId xmlns:a16="http://schemas.microsoft.com/office/drawing/2014/main" id="{5A3912F5-EE30-7700-4442-9FC507980911}"/>
              </a:ext>
            </a:extLst>
          </p:cNvPr>
          <p:cNvPicPr>
            <a:picLocks noChangeAspect="1"/>
          </p:cNvPicPr>
          <p:nvPr/>
        </p:nvPicPr>
        <p:blipFill rotWithShape="1">
          <a:blip r:embed="rId4">
            <a:extLst>
              <a:ext uri="{28A0092B-C50C-407E-A947-70E740481C1C}">
                <a14:useLocalDpi xmlns:a14="http://schemas.microsoft.com/office/drawing/2010/main" val="0"/>
              </a:ext>
            </a:extLst>
          </a:blip>
          <a:srcRect l="5352" t="9374" r="5732" b="5645"/>
          <a:stretch/>
        </p:blipFill>
        <p:spPr bwMode="auto">
          <a:xfrm>
            <a:off x="8442325" y="0"/>
            <a:ext cx="701675" cy="670560"/>
          </a:xfrm>
          <a:prstGeom prst="rect">
            <a:avLst/>
          </a:prstGeom>
          <a:noFill/>
          <a:ln>
            <a:noFill/>
          </a:ln>
          <a:extLst>
            <a:ext uri="{53640926-AAD7-44D8-BBD7-CCE9431645EC}">
              <a14:shadowObscured xmlns:a14="http://schemas.microsoft.com/office/drawing/2010/main"/>
            </a:ext>
          </a:extLst>
        </p:spPr>
      </p:pic>
      <p:sp>
        <p:nvSpPr>
          <p:cNvPr id="6" name="Τίτλος 5">
            <a:extLst>
              <a:ext uri="{FF2B5EF4-FFF2-40B4-BE49-F238E27FC236}">
                <a16:creationId xmlns:a16="http://schemas.microsoft.com/office/drawing/2014/main" id="{96904713-8A4E-9CCF-EAB4-282407A31DC8}"/>
              </a:ext>
            </a:extLst>
          </p:cNvPr>
          <p:cNvSpPr>
            <a:spLocks noGrp="1"/>
          </p:cNvSpPr>
          <p:nvPr>
            <p:ph type="title"/>
          </p:nvPr>
        </p:nvSpPr>
        <p:spPr>
          <a:xfrm>
            <a:off x="173355" y="333783"/>
            <a:ext cx="8970645" cy="276999"/>
          </a:xfrm>
        </p:spPr>
        <p:txBody>
          <a:bodyPr/>
          <a:lstStyle/>
          <a:p>
            <a:r>
              <a:rPr lang="el-GR" sz="1800" dirty="0"/>
              <a:t>Ο Ρόλος του Επιμελητηρίου στο Έργο</a:t>
            </a:r>
          </a:p>
        </p:txBody>
      </p:sp>
      <p:pic>
        <p:nvPicPr>
          <p:cNvPr id="4" name="Εικόνα 3">
            <a:extLst>
              <a:ext uri="{FF2B5EF4-FFF2-40B4-BE49-F238E27FC236}">
                <a16:creationId xmlns:a16="http://schemas.microsoft.com/office/drawing/2014/main" id="{D9F82192-6303-FBDA-B352-FEEFBDE98847}"/>
              </a:ext>
            </a:extLst>
          </p:cNvPr>
          <p:cNvPicPr>
            <a:picLocks noChangeAspect="1"/>
          </p:cNvPicPr>
          <p:nvPr/>
        </p:nvPicPr>
        <p:blipFill>
          <a:blip r:embed="rId5"/>
          <a:stretch>
            <a:fillRect/>
          </a:stretch>
        </p:blipFill>
        <p:spPr>
          <a:xfrm>
            <a:off x="-4747" y="2170042"/>
            <a:ext cx="2214547" cy="2233078"/>
          </a:xfrm>
          <a:prstGeom prst="rect">
            <a:avLst/>
          </a:prstGeom>
        </p:spPr>
      </p:pic>
      <p:sp>
        <p:nvSpPr>
          <p:cNvPr id="9" name="TextBox 8">
            <a:extLst>
              <a:ext uri="{FF2B5EF4-FFF2-40B4-BE49-F238E27FC236}">
                <a16:creationId xmlns:a16="http://schemas.microsoft.com/office/drawing/2014/main" id="{A230C969-76B2-B19F-F0B2-92421CE3072F}"/>
              </a:ext>
            </a:extLst>
          </p:cNvPr>
          <p:cNvSpPr txBox="1"/>
          <p:nvPr/>
        </p:nvSpPr>
        <p:spPr>
          <a:xfrm>
            <a:off x="5621769" y="4444940"/>
            <a:ext cx="3587958" cy="553998"/>
          </a:xfrm>
          <a:prstGeom prst="rect">
            <a:avLst/>
          </a:prstGeom>
          <a:noFill/>
        </p:spPr>
        <p:txBody>
          <a:bodyPr wrap="square" rtlCol="0">
            <a:spAutoFit/>
          </a:bodyPr>
          <a:lstStyle/>
          <a:p>
            <a:pPr lvl="0" algn="ctr"/>
            <a:r>
              <a:rPr lang="el-GR" sz="1500" dirty="0">
                <a:solidFill>
                  <a:prstClr val="black"/>
                </a:solidFill>
                <a:latin typeface="Tw Cen MT Condensed" panose="020B0606020104020203" pitchFamily="34" charset="0"/>
              </a:rPr>
              <a:t>Εκδήλωση Ανάπτυξης Ικανοτήτων </a:t>
            </a:r>
            <a:r>
              <a:rPr lang="en-US" sz="1500" dirty="0">
                <a:latin typeface="Arial" panose="020B0604020202020204" pitchFamily="34" charset="0"/>
                <a:cs typeface="Arial" panose="020B0604020202020204" pitchFamily="34" charset="0"/>
              </a:rPr>
              <a:t>ECOBASE</a:t>
            </a:r>
            <a:r>
              <a:rPr lang="el-GR" sz="1500" dirty="0">
                <a:solidFill>
                  <a:prstClr val="black"/>
                </a:solidFill>
                <a:latin typeface="Arial" panose="020B0604020202020204" pitchFamily="34" charset="0"/>
                <a:cs typeface="Arial" panose="020B0604020202020204" pitchFamily="34" charset="0"/>
              </a:rPr>
              <a:t>, </a:t>
            </a:r>
            <a:r>
              <a:rPr lang="el-GR" sz="1200" dirty="0">
                <a:solidFill>
                  <a:prstClr val="black"/>
                </a:solidFill>
                <a:latin typeface="Tw Cen MT Condensed" panose="020B0606020104020203" pitchFamily="34" charset="0"/>
              </a:rPr>
              <a:t>27.07.</a:t>
            </a:r>
            <a:r>
              <a:rPr lang="en-US" sz="1200" dirty="0">
                <a:solidFill>
                  <a:prstClr val="black"/>
                </a:solidFill>
                <a:latin typeface="Tw Cen MT Condensed" panose="020B0606020104020203" pitchFamily="34" charset="0"/>
              </a:rPr>
              <a:t>202</a:t>
            </a:r>
            <a:r>
              <a:rPr lang="el-GR" sz="1200" dirty="0">
                <a:solidFill>
                  <a:prstClr val="black"/>
                </a:solidFill>
                <a:latin typeface="Tw Cen MT Condensed" panose="020B0606020104020203" pitchFamily="34" charset="0"/>
              </a:rPr>
              <a:t>6 – Σταμνά Αιτωλοακαρνανίας</a:t>
            </a:r>
            <a:endParaRPr lang="el-GR" dirty="0">
              <a:solidFill>
                <a:prstClr val="black"/>
              </a:solidFill>
            </a:endParaRPr>
          </a:p>
        </p:txBody>
      </p:sp>
      <p:sp>
        <p:nvSpPr>
          <p:cNvPr id="13" name="object 3">
            <a:extLst>
              <a:ext uri="{FF2B5EF4-FFF2-40B4-BE49-F238E27FC236}">
                <a16:creationId xmlns:a16="http://schemas.microsoft.com/office/drawing/2014/main" id="{7951BC3A-7B3F-7DAF-E2A2-D8EA19243F68}"/>
              </a:ext>
            </a:extLst>
          </p:cNvPr>
          <p:cNvSpPr txBox="1"/>
          <p:nvPr/>
        </p:nvSpPr>
        <p:spPr>
          <a:xfrm>
            <a:off x="490062" y="-21420"/>
            <a:ext cx="8610599" cy="2263761"/>
          </a:xfrm>
          <a:prstGeom prst="rect">
            <a:avLst/>
          </a:prstGeom>
        </p:spPr>
        <p:txBody>
          <a:bodyPr vert="horz" wrap="square" lIns="0" tIns="6350" rIns="0" bIns="0" rtlCol="0">
            <a:spAutoFit/>
          </a:bodyPr>
          <a:lstStyle/>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l-GR" sz="1200" b="1" dirty="0">
              <a:solidFill>
                <a:srgbClr val="21217A"/>
              </a:solidFill>
              <a:latin typeface="Arial"/>
              <a:cs typeface="Arial"/>
            </a:endParaRPr>
          </a:p>
          <a:p>
            <a:pPr marL="6350" marR="2540" indent="57785" algn="ctr">
              <a:lnSpc>
                <a:spcPct val="116700"/>
              </a:lnSpc>
              <a:spcBef>
                <a:spcPts val="50"/>
              </a:spcBef>
            </a:pPr>
            <a:endParaRPr lang="en-US" sz="1200" b="1" dirty="0">
              <a:solidFill>
                <a:srgbClr val="21217A"/>
              </a:solidFill>
              <a:latin typeface="Arial"/>
              <a:cs typeface="Arial"/>
            </a:endParaRPr>
          </a:p>
          <a:p>
            <a:pPr marL="6350" marR="2540" indent="57785" algn="ctr">
              <a:lnSpc>
                <a:spcPct val="116700"/>
              </a:lnSpc>
              <a:spcBef>
                <a:spcPts val="50"/>
              </a:spcBef>
            </a:pPr>
            <a:endParaRPr lang="el-GR" sz="1200" b="1" dirty="0">
              <a:solidFill>
                <a:srgbClr val="21217A"/>
              </a:solidFill>
              <a:latin typeface="Arial"/>
              <a:cs typeface="Arial"/>
            </a:endParaRPr>
          </a:p>
          <a:p>
            <a:pPr marL="6350" marR="2540" indent="57785" algn="ctr">
              <a:lnSpc>
                <a:spcPct val="116700"/>
              </a:lnSpc>
              <a:spcBef>
                <a:spcPts val="50"/>
              </a:spcBef>
            </a:pPr>
            <a:endParaRPr lang="el-GR" sz="1200" b="1" dirty="0">
              <a:solidFill>
                <a:srgbClr val="21217A"/>
              </a:solidFill>
              <a:latin typeface="Arial"/>
              <a:cs typeface="Arial"/>
            </a:endParaRPr>
          </a:p>
          <a:p>
            <a:pPr marL="6350" marR="2540" indent="57785" algn="ctr">
              <a:lnSpc>
                <a:spcPct val="116700"/>
              </a:lnSpc>
              <a:spcBef>
                <a:spcPts val="50"/>
              </a:spcBef>
            </a:pPr>
            <a:endParaRPr lang="el-GR" sz="1200" dirty="0">
              <a:solidFill>
                <a:srgbClr val="21217A"/>
              </a:solidFill>
              <a:latin typeface="Arial"/>
              <a:cs typeface="Arial"/>
            </a:endParaRPr>
          </a:p>
        </p:txBody>
      </p:sp>
      <p:sp>
        <p:nvSpPr>
          <p:cNvPr id="18" name="TextBox 17">
            <a:extLst>
              <a:ext uri="{FF2B5EF4-FFF2-40B4-BE49-F238E27FC236}">
                <a16:creationId xmlns:a16="http://schemas.microsoft.com/office/drawing/2014/main" id="{80B64105-F5BA-C646-2FD6-7122545FFA7A}"/>
              </a:ext>
            </a:extLst>
          </p:cNvPr>
          <p:cNvSpPr txBox="1"/>
          <p:nvPr/>
        </p:nvSpPr>
        <p:spPr>
          <a:xfrm>
            <a:off x="2220319" y="2184859"/>
            <a:ext cx="6890861" cy="1033937"/>
          </a:xfrm>
          <a:prstGeom prst="rect">
            <a:avLst/>
          </a:prstGeom>
          <a:noFill/>
        </p:spPr>
        <p:txBody>
          <a:bodyPr wrap="square">
            <a:spAutoFit/>
          </a:bodyPr>
          <a:lstStyle/>
          <a:p>
            <a:pPr marL="6350" marR="2540" indent="57785" algn="ctr">
              <a:lnSpc>
                <a:spcPct val="116700"/>
              </a:lnSpc>
              <a:spcBef>
                <a:spcPts val="50"/>
              </a:spcBef>
              <a:spcAft>
                <a:spcPts val="1200"/>
              </a:spcAft>
            </a:pPr>
            <a:r>
              <a:rPr lang="el-GR" sz="1100" dirty="0">
                <a:solidFill>
                  <a:srgbClr val="9AC43E"/>
                </a:solidFill>
                <a:latin typeface="Arial"/>
                <a:cs typeface="Arial"/>
              </a:rPr>
              <a:t>Εταίρος</a:t>
            </a:r>
            <a:r>
              <a:rPr lang="el-GR" sz="1100" dirty="0">
                <a:solidFill>
                  <a:srgbClr val="21217A"/>
                </a:solidFill>
                <a:latin typeface="Arial"/>
                <a:cs typeface="Arial"/>
              </a:rPr>
              <a:t> του έργου </a:t>
            </a:r>
            <a:r>
              <a:rPr lang="en-US" sz="1100" dirty="0">
                <a:solidFill>
                  <a:srgbClr val="21217A"/>
                </a:solidFill>
                <a:latin typeface="Arial"/>
                <a:cs typeface="Arial"/>
              </a:rPr>
              <a:t>ECOBASE</a:t>
            </a:r>
            <a:r>
              <a:rPr lang="el-GR" sz="1100" dirty="0">
                <a:solidFill>
                  <a:srgbClr val="21217A"/>
                </a:solidFill>
                <a:latin typeface="Arial"/>
                <a:cs typeface="Arial"/>
              </a:rPr>
              <a:t>, με </a:t>
            </a:r>
            <a:r>
              <a:rPr lang="el-GR" sz="1100" dirty="0">
                <a:solidFill>
                  <a:srgbClr val="9AC43E"/>
                </a:solidFill>
                <a:latin typeface="Arial"/>
                <a:cs typeface="Arial"/>
              </a:rPr>
              <a:t>προϋπολογισμό</a:t>
            </a:r>
            <a:r>
              <a:rPr lang="el-GR" sz="1100" dirty="0">
                <a:solidFill>
                  <a:srgbClr val="21217A"/>
                </a:solidFill>
                <a:latin typeface="Arial"/>
                <a:cs typeface="Arial"/>
              </a:rPr>
              <a:t> 167.275 €</a:t>
            </a:r>
            <a:endParaRPr lang="en-US" sz="1100" dirty="0">
              <a:solidFill>
                <a:srgbClr val="21217A"/>
              </a:solidFill>
              <a:latin typeface="Arial"/>
              <a:cs typeface="Arial"/>
            </a:endParaRPr>
          </a:p>
          <a:p>
            <a:pPr marL="6350" marR="2540" indent="57785" algn="ctr">
              <a:lnSpc>
                <a:spcPct val="116700"/>
              </a:lnSpc>
              <a:spcBef>
                <a:spcPts val="50"/>
              </a:spcBef>
              <a:spcAft>
                <a:spcPts val="1200"/>
              </a:spcAft>
            </a:pPr>
            <a:r>
              <a:rPr lang="el-GR" sz="1100" dirty="0">
                <a:solidFill>
                  <a:srgbClr val="9AC43E"/>
                </a:solidFill>
                <a:latin typeface="Arial"/>
                <a:cs typeface="Arial"/>
              </a:rPr>
              <a:t>Συμμετέχει σε όλες τις δράσεις </a:t>
            </a:r>
            <a:r>
              <a:rPr lang="el-GR" sz="1100" dirty="0">
                <a:solidFill>
                  <a:srgbClr val="21217A"/>
                </a:solidFill>
                <a:latin typeface="Arial"/>
                <a:cs typeface="Arial"/>
              </a:rPr>
              <a:t>του έργου και είναι ο </a:t>
            </a:r>
            <a:r>
              <a:rPr lang="el-GR" sz="1100" dirty="0">
                <a:solidFill>
                  <a:srgbClr val="9AC43E"/>
                </a:solidFill>
                <a:latin typeface="Arial"/>
                <a:cs typeface="Arial"/>
              </a:rPr>
              <a:t>Υπεύθυνος Εταίρος</a:t>
            </a:r>
            <a:r>
              <a:rPr lang="en-US" sz="1100" dirty="0">
                <a:solidFill>
                  <a:srgbClr val="9AC43E"/>
                </a:solidFill>
                <a:latin typeface="Arial"/>
                <a:cs typeface="Arial"/>
              </a:rPr>
              <a:t> </a:t>
            </a:r>
            <a:r>
              <a:rPr lang="el-GR" sz="1100" dirty="0">
                <a:solidFill>
                  <a:srgbClr val="9AC43E"/>
                </a:solidFill>
                <a:latin typeface="Arial"/>
                <a:cs typeface="Arial"/>
              </a:rPr>
              <a:t>για τη Δράση 3.1: </a:t>
            </a:r>
            <a:r>
              <a:rPr lang="el-GR" sz="1100" b="1" dirty="0">
                <a:solidFill>
                  <a:srgbClr val="9AC43E"/>
                </a:solidFill>
                <a:latin typeface="Arial"/>
                <a:cs typeface="Arial"/>
              </a:rPr>
              <a:t>Συλλογή αποτελεσμάτων έργου και ανάπτυξη στρατηγικής διαχείρισης της υγείας του εδάφους</a:t>
            </a:r>
            <a:r>
              <a:rPr lang="el-GR" sz="1100" dirty="0">
                <a:solidFill>
                  <a:srgbClr val="9AC43E"/>
                </a:solidFill>
                <a:latin typeface="Arial"/>
                <a:cs typeface="Arial"/>
              </a:rPr>
              <a:t>, και τη σύνταξη του </a:t>
            </a:r>
            <a:r>
              <a:rPr lang="el-GR" sz="1100" b="1" dirty="0">
                <a:solidFill>
                  <a:srgbClr val="9AC43E"/>
                </a:solidFill>
                <a:latin typeface="Arial"/>
                <a:cs typeface="Arial"/>
              </a:rPr>
              <a:t>Εγγράφου Στρατηγικής διαχείρισης της υγείας του εδάφους</a:t>
            </a:r>
            <a:r>
              <a:rPr lang="el-GR" sz="1100" dirty="0">
                <a:solidFill>
                  <a:srgbClr val="9AC43E"/>
                </a:solidFill>
                <a:latin typeface="Arial"/>
                <a:cs typeface="Arial"/>
              </a:rPr>
              <a:t>.</a:t>
            </a:r>
          </a:p>
        </p:txBody>
      </p:sp>
    </p:spTree>
    <p:extLst>
      <p:ext uri="{BB962C8B-B14F-4D97-AF65-F5344CB8AC3E}">
        <p14:creationId xmlns:p14="http://schemas.microsoft.com/office/powerpoint/2010/main" val="3324210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OBASE PRESENTATION_TEMPLATE_240925" id="{2B4B075B-1103-458E-970C-BC08E4A6CED3}" vid="{044E97A7-5385-4206-9D07-A76A4FB392A5}"/>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Έγγραφο" ma:contentTypeID="0x010100DDF008E1F5DAA64CBCE9CB481EA441A4" ma:contentTypeVersion="16" ma:contentTypeDescription="Δημιουργία νέου εγγράφου" ma:contentTypeScope="" ma:versionID="63b694bff04a5dbfe90a287d40f1f0a8">
  <xsd:schema xmlns:xsd="http://www.w3.org/2001/XMLSchema" xmlns:xs="http://www.w3.org/2001/XMLSchema" xmlns:p="http://schemas.microsoft.com/office/2006/metadata/properties" xmlns:ns2="55493a53-471c-4a23-b845-b845b9e4f7d3" xmlns:ns3="c31f2434-9200-4e37-8d31-cf89c92849b8" targetNamespace="http://schemas.microsoft.com/office/2006/metadata/properties" ma:root="true" ma:fieldsID="e2b313e49f510e7421ae91bdff58da5a" ns2:_="" ns3:_="">
    <xsd:import namespace="55493a53-471c-4a23-b845-b845b9e4f7d3"/>
    <xsd:import namespace="c31f2434-9200-4e37-8d31-cf89c92849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93a53-471c-4a23-b845-b845b9e4f7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Ετικέτες εικόνας" ma:readOnly="false" ma:fieldId="{5cf76f15-5ced-4ddc-b409-7134ff3c332f}" ma:taxonomyMulti="true" ma:sspId="62963a4d-2c58-4d90-a1b3-ca36b2cc71a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f2434-9200-4e37-8d31-cf89c92849b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21dbb2a-4f5e-47d5-9fce-9f6544c24bc5}" ma:internalName="TaxCatchAll" ma:showField="CatchAllData" ma:web="c31f2434-9200-4e37-8d31-cf89c92849b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Κοινή χρήση με"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Κοινή χρήση με λεπτομέρειες"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5493a53-471c-4a23-b845-b845b9e4f7d3">
      <Terms xmlns="http://schemas.microsoft.com/office/infopath/2007/PartnerControls"/>
    </lcf76f155ced4ddcb4097134ff3c332f>
    <TaxCatchAll xmlns="c31f2434-9200-4e37-8d31-cf89c92849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6A7604-D1E4-48A7-BC82-1D4A50BAED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93a53-471c-4a23-b845-b845b9e4f7d3"/>
    <ds:schemaRef ds:uri="c31f2434-9200-4e37-8d31-cf89c92849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A51692-EDA9-452D-B889-B981B73FA621}">
  <ds:schemaRefs>
    <ds:schemaRef ds:uri="http://schemas.microsoft.com/office/2006/metadata/properties"/>
    <ds:schemaRef ds:uri="http://purl.org/dc/elements/1.1/"/>
    <ds:schemaRef ds:uri="c31f2434-9200-4e37-8d31-cf89c92849b8"/>
    <ds:schemaRef ds:uri="55493a53-471c-4a23-b845-b845b9e4f7d3"/>
    <ds:schemaRef ds:uri="http://schemas.microsoft.com/office/2006/documentManagement/types"/>
    <ds:schemaRef ds:uri="http://schemas.openxmlformats.org/package/2006/metadata/core-properties"/>
    <ds:schemaRef ds:uri="http://purl.org/dc/terms/"/>
    <ds:schemaRef ds:uri="http://www.w3.org/XML/1998/namespace"/>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56D34D5A-659D-4F3E-AABC-E683E1A9A2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2358</TotalTime>
  <Words>3208</Words>
  <Application>Microsoft Office PowerPoint</Application>
  <PresentationFormat>Προβολή στην οθόνη (16:9)</PresentationFormat>
  <Paragraphs>265</Paragraphs>
  <Slides>22</Slides>
  <Notes>21</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2</vt:i4>
      </vt:variant>
      <vt:variant>
        <vt:lpstr>Τίτλοι διαφανειών</vt:lpstr>
      </vt:variant>
      <vt:variant>
        <vt:i4>22</vt:i4>
      </vt:variant>
    </vt:vector>
  </HeadingPairs>
  <TitlesOfParts>
    <vt:vector size="33" baseType="lpstr">
      <vt:lpstr>Aptos</vt:lpstr>
      <vt:lpstr>Arial</vt:lpstr>
      <vt:lpstr>Calibri</vt:lpstr>
      <vt:lpstr>Calibri Light</vt:lpstr>
      <vt:lpstr>Segoe UI</vt:lpstr>
      <vt:lpstr>Tw Cen MT Condensed</vt:lpstr>
      <vt:lpstr>Verdana</vt:lpstr>
      <vt:lpstr>Wingdings</vt:lpstr>
      <vt:lpstr>Wingdings 3</vt:lpstr>
      <vt:lpstr>Office Theme</vt:lpstr>
      <vt:lpstr>Θέμα του Office</vt:lpstr>
      <vt:lpstr>Παρουσίαση του PowerPoint</vt:lpstr>
      <vt:lpstr>Παρουσίαση του έργου ECOBASE</vt:lpstr>
      <vt:lpstr>Σύνοψη του  Έργου</vt:lpstr>
      <vt:lpstr>Βασικά Στοιχεία</vt:lpstr>
      <vt:lpstr>Παρουσίαση του PowerPoint</vt:lpstr>
      <vt:lpstr>Η Δομή του έργου</vt:lpstr>
      <vt:lpstr>Στόχοι</vt:lpstr>
      <vt:lpstr>Παρουσίαση του PowerPoint</vt:lpstr>
      <vt:lpstr>Ο Ρόλος του Επιμελητηρίου στο Έργο</vt:lpstr>
      <vt:lpstr>Οι Δραστηριότητες του Επιμελητηρίου στο Έργο </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Η Δράση του Επιμελητηρίου ως τώρα στο Έργο</vt:lpstr>
      <vt:lpstr>Τα επόμενα βήματα του Επιμελητηρίου στο Έργο</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SLIDE</dc:title>
  <dc:creator>Pantelis E. Barouchas</dc:creator>
  <cp:lastModifiedBy>Erato Malisianou</cp:lastModifiedBy>
  <cp:revision>70</cp:revision>
  <dcterms:created xsi:type="dcterms:W3CDTF">2024-09-25T18:08:45Z</dcterms:created>
  <dcterms:modified xsi:type="dcterms:W3CDTF">2026-07-23T08:30:14Z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2022-12-05T00:00:00Z</vt:filetime>
  </property>
  <property fmtid="{D5CDD505-2E9C-101B-9397-08002B2CF9AE}" pid="3" name="Creator">
    <vt:lpwstr>Microsoft® PowerPoint® per Microsoft 365</vt:lpwstr>
  </property>
  <property fmtid="{D5CDD505-2E9C-101B-9397-08002B2CF9AE}" pid="4" name="LastSaved">
    <vt:filetime>2024-09-25T00:00:00Z</vt:filetime>
  </property>
  <property fmtid="{D5CDD505-2E9C-101B-9397-08002B2CF9AE}" pid="5" name="ContentTypeId">
    <vt:lpwstr>0x010100DDF008E1F5DAA64CBCE9CB481EA441A4</vt:lpwstr>
  </property>
  <property fmtid="{D5CDD505-2E9C-101B-9397-08002B2CF9AE}" pid="6" name="MediaServiceImageTags">
    <vt:lpwstr/>
  </property>
</Properties>
</file>