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10799763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 showGuides="1">
      <p:cViewPr>
        <p:scale>
          <a:sx n="244" d="100"/>
          <a:sy n="244" d="100"/>
        </p:scale>
        <p:origin x="-1224" y="-11796"/>
      </p:cViewPr>
      <p:guideLst>
        <p:guide orient="horz" pos="340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767462"/>
            <a:ext cx="5829300" cy="375991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672376"/>
            <a:ext cx="5143500" cy="260744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296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479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74987"/>
            <a:ext cx="1478756" cy="91523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74987"/>
            <a:ext cx="4350544" cy="9152300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095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88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692444"/>
            <a:ext cx="5915025" cy="449240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7227345"/>
            <a:ext cx="5915025" cy="236244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459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874937"/>
            <a:ext cx="2914650" cy="685235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874937"/>
            <a:ext cx="2914650" cy="6852350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08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74990"/>
            <a:ext cx="5915025" cy="208745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647443"/>
            <a:ext cx="2901255" cy="129747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944914"/>
            <a:ext cx="2901255" cy="580237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647443"/>
            <a:ext cx="2915543" cy="129747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944914"/>
            <a:ext cx="2915543" cy="580237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53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763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2853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19984"/>
            <a:ext cx="2211884" cy="251994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554968"/>
            <a:ext cx="3471863" cy="767483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239929"/>
            <a:ext cx="2211884" cy="60023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989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19984"/>
            <a:ext cx="2211884" cy="251994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554968"/>
            <a:ext cx="3471863" cy="767483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239929"/>
            <a:ext cx="2211884" cy="60023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837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74990"/>
            <a:ext cx="5915025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874937"/>
            <a:ext cx="5915025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0009783"/>
            <a:ext cx="154305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6C68A-654A-4DEA-A464-FBFE61D3C2D5}" type="datetimeFigureOut">
              <a:rPr lang="el-GR" smtClean="0"/>
              <a:t>12/8/2026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0009783"/>
            <a:ext cx="2314575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0009783"/>
            <a:ext cx="154305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3B265-752C-4E18-BE5E-1AC06BDBC0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8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498"/>
            <a:ext cx="6797629" cy="60562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9487" y="5160364"/>
            <a:ext cx="5019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αρχαίο θέατρο Στράτου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rcRect r="75845" b="14960"/>
          <a:stretch>
            <a:fillRect/>
          </a:stretch>
        </p:blipFill>
        <p:spPr>
          <a:xfrm>
            <a:off x="-16208" y="9870537"/>
            <a:ext cx="1186564" cy="873102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2703373" y="8583616"/>
            <a:ext cx="1579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Είσοδος ελεύθερη  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94198" y="7721842"/>
            <a:ext cx="67976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Συναυλία με τους </a:t>
            </a:r>
          </a:p>
          <a:p>
            <a:pPr algn="ctr"/>
            <a:r>
              <a:rPr lang="el-GR" sz="2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Θοδωρή Βουτσικάκη </a:t>
            </a:r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2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Λίνα Νικολακοπούλου</a:t>
            </a:r>
          </a:p>
          <a:p>
            <a:pPr algn="ctr"/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Συμμετέχει η Αλκμήνη</a:t>
            </a:r>
          </a:p>
        </p:txBody>
      </p:sp>
      <p:sp>
        <p:nvSpPr>
          <p:cNvPr id="14" name="Ορθογώνιο 13"/>
          <p:cNvSpPr/>
          <p:nvPr/>
        </p:nvSpPr>
        <p:spPr>
          <a:xfrm>
            <a:off x="2972677" y="9624316"/>
            <a:ext cx="10406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Συνδιοργάνωση 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2408132" y="6495502"/>
            <a:ext cx="20417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Τρίτη, 25/8/2026</a:t>
            </a:r>
          </a:p>
          <a:p>
            <a:pPr algn="ctr"/>
            <a:r>
              <a:rPr lang="el-GR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Ώρα 19:30μμ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453886" y="5868420"/>
            <a:ext cx="5950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Εγκαίνια του έργου «Στερέωση, αποκατάσταση, ανάδειξη του αρχαίου θεάτρου Στράτου»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χρηματοδοτήθηκε από το Ε.Π. Δυτική Ελλάδα 2014-2020</a:t>
            </a:r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DBB4F2CA-5FCF-260D-C7A5-69F68B824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9" t="11892" r="17143" b="10553"/>
          <a:stretch>
            <a:fillRect/>
          </a:stretch>
        </p:blipFill>
        <p:spPr>
          <a:xfrm>
            <a:off x="1213281" y="9870537"/>
            <a:ext cx="997080" cy="804901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FF02DB13-9543-5E1C-6557-F4A99019BD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52" y="10054492"/>
            <a:ext cx="576134" cy="352244"/>
          </a:xfrm>
          <a:prstGeom prst="rect">
            <a:avLst/>
          </a:prstGeom>
        </p:spPr>
      </p:pic>
      <p:pic>
        <p:nvPicPr>
          <p:cNvPr id="53" name="Εικόνα 52">
            <a:extLst>
              <a:ext uri="{FF2B5EF4-FFF2-40B4-BE49-F238E27FC236}">
                <a16:creationId xmlns:a16="http://schemas.microsoft.com/office/drawing/2014/main" id="{25A937FF-59F3-2E34-16A5-93765A1BF7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" t="71398"/>
          <a:stretch>
            <a:fillRect/>
          </a:stretch>
        </p:blipFill>
        <p:spPr>
          <a:xfrm>
            <a:off x="3526547" y="9992110"/>
            <a:ext cx="2239504" cy="57143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F1E5A9F-4CFF-6D2E-AFB8-286D035056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877" y="9870157"/>
            <a:ext cx="816708" cy="81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361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47</Words>
  <Application>Microsoft Office PowerPoint</Application>
  <PresentationFormat>Προσαρμογή</PresentationFormat>
  <Paragraphs>9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Θέμα του Office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ΑΔΑΜΟΠΟΥΛΟΥ ΣΤΑΥΡΟΥΛΑ</cp:lastModifiedBy>
  <cp:revision>12</cp:revision>
  <dcterms:created xsi:type="dcterms:W3CDTF">2026-08-10T13:17:40Z</dcterms:created>
  <dcterms:modified xsi:type="dcterms:W3CDTF">2026-08-12T08:43:57Z</dcterms:modified>
</cp:coreProperties>
</file>