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98" r:id="rId6"/>
    <p:sldId id="297" r:id="rId7"/>
    <p:sldId id="288" r:id="rId8"/>
    <p:sldId id="295" r:id="rId9"/>
    <p:sldId id="301" r:id="rId10"/>
    <p:sldId id="304" r:id="rId11"/>
    <p:sldId id="302" r:id="rId12"/>
    <p:sldId id="290" r:id="rId13"/>
    <p:sldId id="303" r:id="rId14"/>
    <p:sldId id="292" r:id="rId15"/>
    <p:sldId id="279" r:id="rId16"/>
    <p:sldId id="287" r:id="rId17"/>
    <p:sldId id="291" r:id="rId18"/>
    <p:sldId id="263" r:id="rId19"/>
  </p:sldIdLst>
  <p:sldSz cx="12192000" cy="6858000"/>
  <p:notesSz cx="6858000" cy="9144000"/>
  <p:defaultTextStyle>
    <a:defPPr>
      <a:defRPr lang="en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616"/>
    <a:srgbClr val="DA635C"/>
    <a:srgbClr val="7CC381"/>
    <a:srgbClr val="519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86F759-CCEF-42CA-A33E-68C3DC5B507B}" v="24" dt="2026-10-20T07:16:26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eta Papanastasouli" userId="d7db929f-40e7-416b-b9a9-243400471f87" providerId="ADAL" clId="{C8AF413E-9215-41CB-955B-7ED0176CAF71}"/>
    <pc:docChg chg="custSel delSld modSld">
      <pc:chgData name="Nikoleta Papanastasouli" userId="d7db929f-40e7-416b-b9a9-243400471f87" providerId="ADAL" clId="{C8AF413E-9215-41CB-955B-7ED0176CAF71}" dt="2026-10-16T07:32:45.180" v="137" actId="20577"/>
      <pc:docMkLst>
        <pc:docMk/>
      </pc:docMkLst>
      <pc:sldChg chg="addSp delSp modSp mod">
        <pc:chgData name="Nikoleta Papanastasouli" userId="d7db929f-40e7-416b-b9a9-243400471f87" providerId="ADAL" clId="{C8AF413E-9215-41CB-955B-7ED0176CAF71}" dt="2026-10-16T07:32:45.180" v="137" actId="20577"/>
        <pc:sldMkLst>
          <pc:docMk/>
          <pc:sldMk cId="0" sldId="256"/>
        </pc:sldMkLst>
        <pc:spChg chg="add mod">
          <ac:chgData name="Nikoleta Papanastasouli" userId="d7db929f-40e7-416b-b9a9-243400471f87" providerId="ADAL" clId="{C8AF413E-9215-41CB-955B-7ED0176CAF71}" dt="2026-10-16T07:32:45.180" v="137" actId="20577"/>
          <ac:spMkLst>
            <pc:docMk/>
            <pc:sldMk cId="0" sldId="256"/>
            <ac:spMk id="6" creationId="{571E2EA6-627C-7823-1463-6A5861BB928A}"/>
          </ac:spMkLst>
        </pc:spChg>
      </pc:sldChg>
      <pc:sldChg chg="modSp mod">
        <pc:chgData name="Nikoleta Papanastasouli" userId="d7db929f-40e7-416b-b9a9-243400471f87" providerId="ADAL" clId="{C8AF413E-9215-41CB-955B-7ED0176CAF71}" dt="2026-10-16T07:19:37.550" v="103" actId="13926"/>
        <pc:sldMkLst>
          <pc:docMk/>
          <pc:sldMk cId="0" sldId="279"/>
        </pc:sldMkLst>
        <pc:spChg chg="mod">
          <ac:chgData name="Nikoleta Papanastasouli" userId="d7db929f-40e7-416b-b9a9-243400471f87" providerId="ADAL" clId="{C8AF413E-9215-41CB-955B-7ED0176CAF71}" dt="2026-10-16T07:18:58.651" v="101" actId="20577"/>
          <ac:spMkLst>
            <pc:docMk/>
            <pc:sldMk cId="0" sldId="279"/>
            <ac:spMk id="3" creationId="{EB93761C-4AA7-5F38-CFF8-02A683C30D7F}"/>
          </ac:spMkLst>
        </pc:spChg>
        <pc:spChg chg="mod">
          <ac:chgData name="Nikoleta Papanastasouli" userId="d7db929f-40e7-416b-b9a9-243400471f87" providerId="ADAL" clId="{C8AF413E-9215-41CB-955B-7ED0176CAF71}" dt="2026-10-16T07:19:37.550" v="103" actId="13926"/>
          <ac:spMkLst>
            <pc:docMk/>
            <pc:sldMk cId="0" sldId="279"/>
            <ac:spMk id="4" creationId="{8BEEA8A0-8589-CEE4-080F-A069682D4158}"/>
          </ac:spMkLst>
        </pc:spChg>
      </pc:sldChg>
      <pc:sldChg chg="modSp mod">
        <pc:chgData name="Nikoleta Papanastasouli" userId="d7db929f-40e7-416b-b9a9-243400471f87" providerId="ADAL" clId="{C8AF413E-9215-41CB-955B-7ED0176CAF71}" dt="2026-10-16T07:19:25.723" v="102" actId="13926"/>
        <pc:sldMkLst>
          <pc:docMk/>
          <pc:sldMk cId="3702081012" sldId="287"/>
        </pc:sldMkLst>
        <pc:spChg chg="mod">
          <ac:chgData name="Nikoleta Papanastasouli" userId="d7db929f-40e7-416b-b9a9-243400471f87" providerId="ADAL" clId="{C8AF413E-9215-41CB-955B-7ED0176CAF71}" dt="2026-10-16T07:19:25.723" v="102" actId="13926"/>
          <ac:spMkLst>
            <pc:docMk/>
            <pc:sldMk cId="3702081012" sldId="287"/>
            <ac:spMk id="5" creationId="{5380E5C4-B6C4-0485-5846-93F5E661C7BD}"/>
          </ac:spMkLst>
        </pc:spChg>
      </pc:sldChg>
    </pc:docChg>
  </pc:docChgLst>
  <pc:docChgLst>
    <pc:chgData name="Erato Malisianou" userId="914cb724-25cc-4bcd-b205-83d7a38e7c4c" providerId="ADAL" clId="{D9CBDCBE-E55D-4852-919A-A94CC12EDCCA}"/>
    <pc:docChg chg="undo custSel addSld delSld modSld">
      <pc:chgData name="Erato Malisianou" userId="914cb724-25cc-4bcd-b205-83d7a38e7c4c" providerId="ADAL" clId="{D9CBDCBE-E55D-4852-919A-A94CC12EDCCA}" dt="2026-10-20T07:57:53.459" v="1476" actId="404"/>
      <pc:docMkLst>
        <pc:docMk/>
      </pc:docMkLst>
      <pc:sldChg chg="modSp mod">
        <pc:chgData name="Erato Malisianou" userId="914cb724-25cc-4bcd-b205-83d7a38e7c4c" providerId="ADAL" clId="{D9CBDCBE-E55D-4852-919A-A94CC12EDCCA}" dt="2026-10-20T07:13:12.302" v="1174" actId="20577"/>
        <pc:sldMkLst>
          <pc:docMk/>
          <pc:sldMk cId="0" sldId="256"/>
        </pc:sldMkLst>
        <pc:spChg chg="mod">
          <ac:chgData name="Erato Malisianou" userId="914cb724-25cc-4bcd-b205-83d7a38e7c4c" providerId="ADAL" clId="{D9CBDCBE-E55D-4852-919A-A94CC12EDCCA}" dt="2026-10-20T07:13:12.302" v="1174" actId="20577"/>
          <ac:spMkLst>
            <pc:docMk/>
            <pc:sldMk cId="0" sldId="256"/>
            <ac:spMk id="6" creationId="{571E2EA6-627C-7823-1463-6A5861BB928A}"/>
          </ac:spMkLst>
        </pc:spChg>
      </pc:sldChg>
      <pc:sldChg chg="modSp mod">
        <pc:chgData name="Erato Malisianou" userId="914cb724-25cc-4bcd-b205-83d7a38e7c4c" providerId="ADAL" clId="{D9CBDCBE-E55D-4852-919A-A94CC12EDCCA}" dt="2026-10-19T20:09:46.158" v="935" actId="20577"/>
        <pc:sldMkLst>
          <pc:docMk/>
          <pc:sldMk cId="0" sldId="279"/>
        </pc:sldMkLst>
        <pc:spChg chg="mod">
          <ac:chgData name="Erato Malisianou" userId="914cb724-25cc-4bcd-b205-83d7a38e7c4c" providerId="ADAL" clId="{D9CBDCBE-E55D-4852-919A-A94CC12EDCCA}" dt="2026-10-19T20:09:46.158" v="935" actId="20577"/>
          <ac:spMkLst>
            <pc:docMk/>
            <pc:sldMk cId="0" sldId="279"/>
            <ac:spMk id="4" creationId="{8BEEA8A0-8589-CEE4-080F-A069682D4158}"/>
          </ac:spMkLst>
        </pc:spChg>
      </pc:sldChg>
      <pc:sldChg chg="modSp mod">
        <pc:chgData name="Erato Malisianou" userId="914cb724-25cc-4bcd-b205-83d7a38e7c4c" providerId="ADAL" clId="{D9CBDCBE-E55D-4852-919A-A94CC12EDCCA}" dt="2026-10-20T07:57:53.459" v="1476" actId="404"/>
        <pc:sldMkLst>
          <pc:docMk/>
          <pc:sldMk cId="3702081012" sldId="287"/>
        </pc:sldMkLst>
        <pc:spChg chg="mod">
          <ac:chgData name="Erato Malisianou" userId="914cb724-25cc-4bcd-b205-83d7a38e7c4c" providerId="ADAL" clId="{D9CBDCBE-E55D-4852-919A-A94CC12EDCCA}" dt="2026-10-19T20:10:18.959" v="953" actId="20577"/>
          <ac:spMkLst>
            <pc:docMk/>
            <pc:sldMk cId="3702081012" sldId="287"/>
            <ac:spMk id="4" creationId="{839BD0D8-9D75-44C1-1B52-F7730C405667}"/>
          </ac:spMkLst>
        </pc:spChg>
        <pc:spChg chg="mod">
          <ac:chgData name="Erato Malisianou" userId="914cb724-25cc-4bcd-b205-83d7a38e7c4c" providerId="ADAL" clId="{D9CBDCBE-E55D-4852-919A-A94CC12EDCCA}" dt="2026-10-20T07:57:53.459" v="1476" actId="404"/>
          <ac:spMkLst>
            <pc:docMk/>
            <pc:sldMk cId="3702081012" sldId="287"/>
            <ac:spMk id="5" creationId="{5380E5C4-B6C4-0485-5846-93F5E661C7BD}"/>
          </ac:spMkLst>
        </pc:spChg>
      </pc:sldChg>
      <pc:sldChg chg="addSp delSp modSp mod">
        <pc:chgData name="Erato Malisianou" userId="914cb724-25cc-4bcd-b205-83d7a38e7c4c" providerId="ADAL" clId="{D9CBDCBE-E55D-4852-919A-A94CC12EDCCA}" dt="2026-10-19T20:14:44.621" v="1160" actId="1076"/>
        <pc:sldMkLst>
          <pc:docMk/>
          <pc:sldMk cId="2182511692" sldId="288"/>
        </pc:sldMkLst>
        <pc:spChg chg="mod">
          <ac:chgData name="Erato Malisianou" userId="914cb724-25cc-4bcd-b205-83d7a38e7c4c" providerId="ADAL" clId="{D9CBDCBE-E55D-4852-919A-A94CC12EDCCA}" dt="2026-10-19T20:14:32.382" v="1155" actId="14100"/>
          <ac:spMkLst>
            <pc:docMk/>
            <pc:sldMk cId="2182511692" sldId="288"/>
            <ac:spMk id="4" creationId="{1118B00B-597B-99F4-3C30-884C01B0492F}"/>
          </ac:spMkLst>
        </pc:spChg>
        <pc:spChg chg="mod">
          <ac:chgData name="Erato Malisianou" userId="914cb724-25cc-4bcd-b205-83d7a38e7c4c" providerId="ADAL" clId="{D9CBDCBE-E55D-4852-919A-A94CC12EDCCA}" dt="2026-10-19T20:06:16.957" v="863" actId="20577"/>
          <ac:spMkLst>
            <pc:docMk/>
            <pc:sldMk cId="2182511692" sldId="288"/>
            <ac:spMk id="19" creationId="{0FD5B9A8-880D-FF26-31C1-9B70B083FD5B}"/>
          </ac:spMkLst>
        </pc:spChg>
        <pc:picChg chg="add del mod">
          <ac:chgData name="Erato Malisianou" userId="914cb724-25cc-4bcd-b205-83d7a38e7c4c" providerId="ADAL" clId="{D9CBDCBE-E55D-4852-919A-A94CC12EDCCA}" dt="2026-10-19T20:14:44.621" v="1160" actId="1076"/>
          <ac:picMkLst>
            <pc:docMk/>
            <pc:sldMk cId="2182511692" sldId="288"/>
            <ac:picMk id="5" creationId="{9E6F324C-1040-BD39-DD42-BFDE24043945}"/>
          </ac:picMkLst>
        </pc:picChg>
        <pc:picChg chg="add mod">
          <ac:chgData name="Erato Malisianou" userId="914cb724-25cc-4bcd-b205-83d7a38e7c4c" providerId="ADAL" clId="{D9CBDCBE-E55D-4852-919A-A94CC12EDCCA}" dt="2026-10-19T20:14:37.385" v="1158" actId="14100"/>
          <ac:picMkLst>
            <pc:docMk/>
            <pc:sldMk cId="2182511692" sldId="288"/>
            <ac:picMk id="7" creationId="{5D0F92C6-3B69-8702-F8E3-2A37616410E8}"/>
          </ac:picMkLst>
        </pc:picChg>
      </pc:sldChg>
      <pc:sldChg chg="modSp mod">
        <pc:chgData name="Erato Malisianou" userId="914cb724-25cc-4bcd-b205-83d7a38e7c4c" providerId="ADAL" clId="{D9CBDCBE-E55D-4852-919A-A94CC12EDCCA}" dt="2026-10-20T07:24:58.773" v="1239" actId="20577"/>
        <pc:sldMkLst>
          <pc:docMk/>
          <pc:sldMk cId="4039483214" sldId="290"/>
        </pc:sldMkLst>
        <pc:spChg chg="mod">
          <ac:chgData name="Erato Malisianou" userId="914cb724-25cc-4bcd-b205-83d7a38e7c4c" providerId="ADAL" clId="{D9CBDCBE-E55D-4852-919A-A94CC12EDCCA}" dt="2026-10-20T07:24:32.797" v="1223" actId="21"/>
          <ac:spMkLst>
            <pc:docMk/>
            <pc:sldMk cId="4039483214" sldId="290"/>
            <ac:spMk id="4" creationId="{214F080C-2213-7661-86AC-1170798E835E}"/>
          </ac:spMkLst>
        </pc:spChg>
        <pc:spChg chg="mod">
          <ac:chgData name="Erato Malisianou" userId="914cb724-25cc-4bcd-b205-83d7a38e7c4c" providerId="ADAL" clId="{D9CBDCBE-E55D-4852-919A-A94CC12EDCCA}" dt="2026-10-20T07:24:58.773" v="1239" actId="20577"/>
          <ac:spMkLst>
            <pc:docMk/>
            <pc:sldMk cId="4039483214" sldId="290"/>
            <ac:spMk id="8" creationId="{39B26C0B-FBA1-8B59-DCE2-D46F5AB4E22D}"/>
          </ac:spMkLst>
        </pc:spChg>
      </pc:sldChg>
      <pc:sldChg chg="modSp mod">
        <pc:chgData name="Erato Malisianou" userId="914cb724-25cc-4bcd-b205-83d7a38e7c4c" providerId="ADAL" clId="{D9CBDCBE-E55D-4852-919A-A94CC12EDCCA}" dt="2026-10-20T07:25:31.251" v="1243" actId="14100"/>
        <pc:sldMkLst>
          <pc:docMk/>
          <pc:sldMk cId="1535372575" sldId="291"/>
        </pc:sldMkLst>
        <pc:spChg chg="mod">
          <ac:chgData name="Erato Malisianou" userId="914cb724-25cc-4bcd-b205-83d7a38e7c4c" providerId="ADAL" clId="{D9CBDCBE-E55D-4852-919A-A94CC12EDCCA}" dt="2026-10-20T07:25:31.251" v="1243" actId="14100"/>
          <ac:spMkLst>
            <pc:docMk/>
            <pc:sldMk cId="1535372575" sldId="291"/>
            <ac:spMk id="9" creationId="{9B7D853D-76E3-5AFF-E64D-770494DF0092}"/>
          </ac:spMkLst>
        </pc:spChg>
        <pc:picChg chg="mod">
          <ac:chgData name="Erato Malisianou" userId="914cb724-25cc-4bcd-b205-83d7a38e7c4c" providerId="ADAL" clId="{D9CBDCBE-E55D-4852-919A-A94CC12EDCCA}" dt="2026-10-20T07:25:25.831" v="1241" actId="1076"/>
          <ac:picMkLst>
            <pc:docMk/>
            <pc:sldMk cId="1535372575" sldId="291"/>
            <ac:picMk id="11" creationId="{01AF96F5-4D0D-1F1D-DA38-C122DB626F35}"/>
          </ac:picMkLst>
        </pc:picChg>
      </pc:sldChg>
      <pc:sldChg chg="modSp mod">
        <pc:chgData name="Erato Malisianou" userId="914cb724-25cc-4bcd-b205-83d7a38e7c4c" providerId="ADAL" clId="{D9CBDCBE-E55D-4852-919A-A94CC12EDCCA}" dt="2026-10-19T20:08:58.902" v="924" actId="20577"/>
        <pc:sldMkLst>
          <pc:docMk/>
          <pc:sldMk cId="281128118" sldId="292"/>
        </pc:sldMkLst>
        <pc:spChg chg="mod">
          <ac:chgData name="Erato Malisianou" userId="914cb724-25cc-4bcd-b205-83d7a38e7c4c" providerId="ADAL" clId="{D9CBDCBE-E55D-4852-919A-A94CC12EDCCA}" dt="2026-10-19T20:08:58.902" v="924" actId="20577"/>
          <ac:spMkLst>
            <pc:docMk/>
            <pc:sldMk cId="281128118" sldId="292"/>
            <ac:spMk id="4" creationId="{BD9B372B-5785-BB6C-D1CE-24C64F2B580B}"/>
          </ac:spMkLst>
        </pc:spChg>
      </pc:sldChg>
      <pc:sldChg chg="addSp delSp modSp mod">
        <pc:chgData name="Erato Malisianou" userId="914cb724-25cc-4bcd-b205-83d7a38e7c4c" providerId="ADAL" clId="{D9CBDCBE-E55D-4852-919A-A94CC12EDCCA}" dt="2026-10-19T20:15:00.617" v="1165" actId="1076"/>
        <pc:sldMkLst>
          <pc:docMk/>
          <pc:sldMk cId="1172739885" sldId="295"/>
        </pc:sldMkLst>
        <pc:spChg chg="mod">
          <ac:chgData name="Erato Malisianou" userId="914cb724-25cc-4bcd-b205-83d7a38e7c4c" providerId="ADAL" clId="{D9CBDCBE-E55D-4852-919A-A94CC12EDCCA}" dt="2026-10-19T20:14:54.208" v="1162" actId="14100"/>
          <ac:spMkLst>
            <pc:docMk/>
            <pc:sldMk cId="1172739885" sldId="295"/>
            <ac:spMk id="4" creationId="{034036D7-3C01-9888-A986-5FE1A9A7EC14}"/>
          </ac:spMkLst>
        </pc:spChg>
        <pc:spChg chg="add del mod">
          <ac:chgData name="Erato Malisianou" userId="914cb724-25cc-4bcd-b205-83d7a38e7c4c" providerId="ADAL" clId="{D9CBDCBE-E55D-4852-919A-A94CC12EDCCA}" dt="2026-10-19T20:13:53.426" v="1137"/>
          <ac:spMkLst>
            <pc:docMk/>
            <pc:sldMk cId="1172739885" sldId="295"/>
            <ac:spMk id="7" creationId="{DAA06D41-CD76-FF6D-8B4C-27EE63B63D8D}"/>
          </ac:spMkLst>
        </pc:spChg>
        <pc:spChg chg="mod">
          <ac:chgData name="Erato Malisianou" userId="914cb724-25cc-4bcd-b205-83d7a38e7c4c" providerId="ADAL" clId="{D9CBDCBE-E55D-4852-919A-A94CC12EDCCA}" dt="2026-10-19T20:13:43.963" v="1132" actId="21"/>
          <ac:spMkLst>
            <pc:docMk/>
            <pc:sldMk cId="1172739885" sldId="295"/>
            <ac:spMk id="11" creationId="{6C08EB66-7E4D-A598-5796-AF46520DACA2}"/>
          </ac:spMkLst>
        </pc:spChg>
        <pc:picChg chg="mod">
          <ac:chgData name="Erato Malisianou" userId="914cb724-25cc-4bcd-b205-83d7a38e7c4c" providerId="ADAL" clId="{D9CBDCBE-E55D-4852-919A-A94CC12EDCCA}" dt="2026-10-19T20:13:42.308" v="1131" actId="1076"/>
          <ac:picMkLst>
            <pc:docMk/>
            <pc:sldMk cId="1172739885" sldId="295"/>
            <ac:picMk id="2" creationId="{4A433C26-A25D-1358-2A1A-71F8B0729726}"/>
          </ac:picMkLst>
        </pc:picChg>
        <pc:picChg chg="mod">
          <ac:chgData name="Erato Malisianou" userId="914cb724-25cc-4bcd-b205-83d7a38e7c4c" providerId="ADAL" clId="{D9CBDCBE-E55D-4852-919A-A94CC12EDCCA}" dt="2026-10-19T20:15:00.617" v="1165" actId="1076"/>
          <ac:picMkLst>
            <pc:docMk/>
            <pc:sldMk cId="1172739885" sldId="295"/>
            <ac:picMk id="5" creationId="{EFACA430-3525-8E93-54CC-240EDF3F58CD}"/>
          </ac:picMkLst>
        </pc:picChg>
        <pc:picChg chg="del mod">
          <ac:chgData name="Erato Malisianou" userId="914cb724-25cc-4bcd-b205-83d7a38e7c4c" providerId="ADAL" clId="{D9CBDCBE-E55D-4852-919A-A94CC12EDCCA}" dt="2026-10-19T20:14:03.851" v="1144" actId="21"/>
          <ac:picMkLst>
            <pc:docMk/>
            <pc:sldMk cId="1172739885" sldId="295"/>
            <ac:picMk id="12" creationId="{714C8D0C-30BD-C857-A940-761068A0A2C2}"/>
          </ac:picMkLst>
        </pc:picChg>
      </pc:sldChg>
      <pc:sldChg chg="modSp mod">
        <pc:chgData name="Erato Malisianou" userId="914cb724-25cc-4bcd-b205-83d7a38e7c4c" providerId="ADAL" clId="{D9CBDCBE-E55D-4852-919A-A94CC12EDCCA}" dt="2026-10-20T07:15:44.061" v="1196" actId="27636"/>
        <pc:sldMkLst>
          <pc:docMk/>
          <pc:sldMk cId="444054036" sldId="297"/>
        </pc:sldMkLst>
        <pc:spChg chg="mod">
          <ac:chgData name="Erato Malisianou" userId="914cb724-25cc-4bcd-b205-83d7a38e7c4c" providerId="ADAL" clId="{D9CBDCBE-E55D-4852-919A-A94CC12EDCCA}" dt="2026-10-20T07:15:44.061" v="1196" actId="27636"/>
          <ac:spMkLst>
            <pc:docMk/>
            <pc:sldMk cId="444054036" sldId="297"/>
            <ac:spMk id="4" creationId="{B5CA878F-4199-FA3B-1593-3A5574E983C0}"/>
          </ac:spMkLst>
        </pc:spChg>
      </pc:sldChg>
      <pc:sldChg chg="modSp mod">
        <pc:chgData name="Erato Malisianou" userId="914cb724-25cc-4bcd-b205-83d7a38e7c4c" providerId="ADAL" clId="{D9CBDCBE-E55D-4852-919A-A94CC12EDCCA}" dt="2026-10-20T07:14:31.334" v="1192" actId="5793"/>
        <pc:sldMkLst>
          <pc:docMk/>
          <pc:sldMk cId="1291325996" sldId="298"/>
        </pc:sldMkLst>
        <pc:spChg chg="mod">
          <ac:chgData name="Erato Malisianou" userId="914cb724-25cc-4bcd-b205-83d7a38e7c4c" providerId="ADAL" clId="{D9CBDCBE-E55D-4852-919A-A94CC12EDCCA}" dt="2026-10-20T07:14:31.334" v="1192" actId="5793"/>
          <ac:spMkLst>
            <pc:docMk/>
            <pc:sldMk cId="1291325996" sldId="298"/>
            <ac:spMk id="4" creationId="{1BC6BCFE-EA0F-AB5A-04D9-5DA5FB8BD3FE}"/>
          </ac:spMkLst>
        </pc:spChg>
      </pc:sldChg>
      <pc:sldChg chg="addSp delSp modSp mod">
        <pc:chgData name="Erato Malisianou" userId="914cb724-25cc-4bcd-b205-83d7a38e7c4c" providerId="ADAL" clId="{D9CBDCBE-E55D-4852-919A-A94CC12EDCCA}" dt="2026-10-20T07:18:59.412" v="1221" actId="1037"/>
        <pc:sldMkLst>
          <pc:docMk/>
          <pc:sldMk cId="2091635256" sldId="301"/>
        </pc:sldMkLst>
        <pc:spChg chg="mod">
          <ac:chgData name="Erato Malisianou" userId="914cb724-25cc-4bcd-b205-83d7a38e7c4c" providerId="ADAL" clId="{D9CBDCBE-E55D-4852-919A-A94CC12EDCCA}" dt="2026-10-20T07:16:57.282" v="1215" actId="20577"/>
          <ac:spMkLst>
            <pc:docMk/>
            <pc:sldMk cId="2091635256" sldId="301"/>
            <ac:spMk id="4" creationId="{51E21210-F381-B532-0458-F5AB831E1651}"/>
          </ac:spMkLst>
        </pc:spChg>
        <pc:picChg chg="mod">
          <ac:chgData name="Erato Malisianou" userId="914cb724-25cc-4bcd-b205-83d7a38e7c4c" providerId="ADAL" clId="{D9CBDCBE-E55D-4852-919A-A94CC12EDCCA}" dt="2026-10-19T19:36:49.979" v="30" actId="1035"/>
          <ac:picMkLst>
            <pc:docMk/>
            <pc:sldMk cId="2091635256" sldId="301"/>
            <ac:picMk id="3" creationId="{763E28F6-C195-42D0-432D-999BA008FDE6}"/>
          </ac:picMkLst>
        </pc:picChg>
        <pc:picChg chg="add del mod">
          <ac:chgData name="Erato Malisianou" userId="914cb724-25cc-4bcd-b205-83d7a38e7c4c" providerId="ADAL" clId="{D9CBDCBE-E55D-4852-919A-A94CC12EDCCA}" dt="2026-10-19T19:40:02.629" v="57" actId="478"/>
          <ac:picMkLst>
            <pc:docMk/>
            <pc:sldMk cId="2091635256" sldId="301"/>
            <ac:picMk id="5" creationId="{6BBB9AE3-5F8A-1EE8-5BE7-D8ED9BB39395}"/>
          </ac:picMkLst>
        </pc:picChg>
        <pc:picChg chg="add mod">
          <ac:chgData name="Erato Malisianou" userId="914cb724-25cc-4bcd-b205-83d7a38e7c4c" providerId="ADAL" clId="{D9CBDCBE-E55D-4852-919A-A94CC12EDCCA}" dt="2026-10-20T07:18:59.412" v="1221" actId="1037"/>
          <ac:picMkLst>
            <pc:docMk/>
            <pc:sldMk cId="2091635256" sldId="301"/>
            <ac:picMk id="8" creationId="{9BAA6BE5-1674-B506-3F2B-103AF5BAB57C}"/>
          </ac:picMkLst>
        </pc:picChg>
        <pc:picChg chg="add mod modCrop">
          <ac:chgData name="Erato Malisianou" userId="914cb724-25cc-4bcd-b205-83d7a38e7c4c" providerId="ADAL" clId="{D9CBDCBE-E55D-4852-919A-A94CC12EDCCA}" dt="2026-10-19T19:41:03.866" v="81" actId="1035"/>
          <ac:picMkLst>
            <pc:docMk/>
            <pc:sldMk cId="2091635256" sldId="301"/>
            <ac:picMk id="10" creationId="{9325B194-DD2C-A416-3BF9-70857D43C75F}"/>
          </ac:picMkLst>
        </pc:picChg>
        <pc:picChg chg="add mod modCrop">
          <ac:chgData name="Erato Malisianou" userId="914cb724-25cc-4bcd-b205-83d7a38e7c4c" providerId="ADAL" clId="{D9CBDCBE-E55D-4852-919A-A94CC12EDCCA}" dt="2026-10-19T19:40:36.349" v="63" actId="1076"/>
          <ac:picMkLst>
            <pc:docMk/>
            <pc:sldMk cId="2091635256" sldId="301"/>
            <ac:picMk id="12" creationId="{13C6FF98-67B6-7770-A1C6-F127FB03F57E}"/>
          </ac:picMkLst>
        </pc:picChg>
      </pc:sldChg>
      <pc:sldChg chg="modSp mod">
        <pc:chgData name="Erato Malisianou" userId="914cb724-25cc-4bcd-b205-83d7a38e7c4c" providerId="ADAL" clId="{D9CBDCBE-E55D-4852-919A-A94CC12EDCCA}" dt="2026-10-19T20:07:33.670" v="910" actId="113"/>
        <pc:sldMkLst>
          <pc:docMk/>
          <pc:sldMk cId="939717227" sldId="302"/>
        </pc:sldMkLst>
        <pc:spChg chg="mod">
          <ac:chgData name="Erato Malisianou" userId="914cb724-25cc-4bcd-b205-83d7a38e7c4c" providerId="ADAL" clId="{D9CBDCBE-E55D-4852-919A-A94CC12EDCCA}" dt="2026-10-19T20:07:33.670" v="910" actId="113"/>
          <ac:spMkLst>
            <pc:docMk/>
            <pc:sldMk cId="939717227" sldId="302"/>
            <ac:spMk id="4" creationId="{2C54B115-6498-7A3C-14B6-554190C465A5}"/>
          </ac:spMkLst>
        </pc:spChg>
      </pc:sldChg>
      <pc:sldChg chg="modSp mod">
        <pc:chgData name="Erato Malisianou" userId="914cb724-25cc-4bcd-b205-83d7a38e7c4c" providerId="ADAL" clId="{D9CBDCBE-E55D-4852-919A-A94CC12EDCCA}" dt="2026-10-19T20:08:48.142" v="923" actId="20577"/>
        <pc:sldMkLst>
          <pc:docMk/>
          <pc:sldMk cId="708805825" sldId="303"/>
        </pc:sldMkLst>
        <pc:spChg chg="mod">
          <ac:chgData name="Erato Malisianou" userId="914cb724-25cc-4bcd-b205-83d7a38e7c4c" providerId="ADAL" clId="{D9CBDCBE-E55D-4852-919A-A94CC12EDCCA}" dt="2026-10-19T20:08:48.142" v="923" actId="20577"/>
          <ac:spMkLst>
            <pc:docMk/>
            <pc:sldMk cId="708805825" sldId="303"/>
            <ac:spMk id="4" creationId="{7170215B-59A1-D9C4-368A-9428ABA8EFD6}"/>
          </ac:spMkLst>
        </pc:spChg>
      </pc:sldChg>
      <pc:sldChg chg="modSp add del mod">
        <pc:chgData name="Erato Malisianou" userId="914cb724-25cc-4bcd-b205-83d7a38e7c4c" providerId="ADAL" clId="{D9CBDCBE-E55D-4852-919A-A94CC12EDCCA}" dt="2026-10-19T20:07:21.975" v="909" actId="1037"/>
        <pc:sldMkLst>
          <pc:docMk/>
          <pc:sldMk cId="2631410830" sldId="304"/>
        </pc:sldMkLst>
        <pc:spChg chg="mod">
          <ac:chgData name="Erato Malisianou" userId="914cb724-25cc-4bcd-b205-83d7a38e7c4c" providerId="ADAL" clId="{D9CBDCBE-E55D-4852-919A-A94CC12EDCCA}" dt="2026-10-19T20:07:21.975" v="909" actId="1037"/>
          <ac:spMkLst>
            <pc:docMk/>
            <pc:sldMk cId="2631410830" sldId="304"/>
            <ac:spMk id="4" creationId="{20E15F45-27A5-3092-EBF7-6976AFDA0C10}"/>
          </ac:spMkLst>
        </pc:spChg>
      </pc:sldChg>
      <pc:sldChg chg="add del">
        <pc:chgData name="Erato Malisianou" userId="914cb724-25cc-4bcd-b205-83d7a38e7c4c" providerId="ADAL" clId="{D9CBDCBE-E55D-4852-919A-A94CC12EDCCA}" dt="2026-10-19T19:44:08.076" v="288" actId="47"/>
        <pc:sldMkLst>
          <pc:docMk/>
          <pc:sldMk cId="3801901905" sldId="30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1009E162-31E0-DC7B-BCA3-704A0AA107DB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3DAC09D-6D0E-DFB0-1981-634F48F31EA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9422FE65-6382-FE4A-93A8-873265B63DEF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4" name="Θέση εικόνας διαφάνειας 3">
            <a:extLst>
              <a:ext uri="{FF2B5EF4-FFF2-40B4-BE49-F238E27FC236}">
                <a16:creationId xmlns:a16="http://schemas.microsoft.com/office/drawing/2014/main" id="{3FE82441-C770-F0C2-6725-8737BB4959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Θέση σημειώσεων 4">
            <a:extLst>
              <a:ext uri="{FF2B5EF4-FFF2-40B4-BE49-F238E27FC236}">
                <a16:creationId xmlns:a16="http://schemas.microsoft.com/office/drawing/2014/main" id="{93F9B562-DEE7-CEEB-1D15-01D0F6B554B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C1D18BE-2F97-B217-A136-8A0B9209C461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A6E4BB7-7DDE-D22D-85B9-9749C269C63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1ED4A3D2-FDAC-224B-94F5-33BBE92C6E9C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99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l-GR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AE6D0A-42F5-C30E-7407-057314BA7D1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6C7F15A-5B65-5110-E976-04A79F9B89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429CE87-FB97-6EB3-E4CE-3C5EAFE4716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AE93FF-0061-1C4A-BB13-2C14B840813B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6E8EEDF-69EA-11D0-891E-C0993F78A6A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DFDFA11-88D6-3628-9AAB-B749FE7F82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C519B6-B76B-904A-B5D9-D2EBA5F782F6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41512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46CB2B-EADE-A28C-B5FF-BCF1877130A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E77863-07AC-3DAA-D779-328881936B9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C9A357-A64F-46FD-B341-2ADB437E86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359D19-4249-6845-92AE-FE852719FFE3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9F78DA8-1C35-9323-1A68-8C1C0DBE81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DD279FD-BF2F-811E-75F6-5BF5D277A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CFBC33-1EB8-7844-9AC5-32151E3549EE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463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7816A-5C76-E2DB-8156-2951DD9E7C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66C9809-04FB-F01B-04D4-FA205C6AAE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22BA344-B040-24B3-1131-53E2ADAEE8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8C656C-7DD4-ED42-A142-5E542927DFF0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8BDD450-6495-949B-CF20-D08C425C50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A5D265-9D08-B10D-6185-A78242AA27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14AB80-4CBE-1C4C-8BCF-921BB162DAC6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615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FF77C8-8FF2-D219-5A99-231C86660A5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F25207-597D-FFA3-CB09-D5A91F9F72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62A212B-FFB8-7325-43C7-BDAFA849460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5A9EC7A-F53E-6469-65A3-DA83C0A6C54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80816CA-E9CC-6E4C-9C60-A36955D1525F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510DFA7-6467-B9B8-7953-CB371E5B5D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18814F5-7E1D-D1E3-F7EC-FCB9D7E8BF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D522AA-8949-6D4C-8E75-726877C247B6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53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24A73E-5D3E-99DA-D3B4-BA7A3E463B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91A06DB-C9D4-8584-CCC5-FE5DF26EE1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3396E22-54FE-B8CA-CD5F-4D673C7B4E8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1D2DFA2-6DDB-F049-D2BA-DB19E6C9DEF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5D179DF-8714-3082-D825-960A37DA5AD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4745437-88ED-A2F2-73C3-2B3A179B6F9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5D56A9-B56B-4542-87A4-DE3F8DA3693D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1FB5E9-3919-0C27-0F59-E198E84EAEF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09204839-F918-B1B9-FBC4-94C7F2FFEF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2B4F0A-8F00-304B-BAAB-B6134351E41C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295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030567-C721-CDBD-22CB-1810BBA96B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5FA70A2-7A1B-E04E-ECD2-E93470C17A1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2B7A81-50AC-EA4D-8D00-B8B98429DC1A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877AD42-D53E-1398-DD02-CB76E440587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EF971BB-A188-5B30-24B3-3DDFE2F89D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CAC95E-765F-7E42-847E-788127A652CB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1398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CE05A87-FE48-C275-BF4A-C422CED3A42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502C77-441F-5048-8E8C-9CFBA8C235AF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B8C9E81-924B-B762-CC23-D90A1DEF22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0A47E9E-30DB-4A06-398E-C96DDD140B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D4CD8A-173C-924F-9456-93C698F08FA1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76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A14C64-3624-30C0-ED86-4A065CA14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7EE976-FC70-95E4-8BF3-04CF5539BC7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BBE1286-B802-E11A-46B7-153FA9163DE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8D6C7A7-71E6-ADA4-BD5A-E2E398D3E8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E4B5E5-B4BB-A844-A8DF-8AB209F195E9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5ACC6E1-2252-CDB0-3252-63F88AA6A5F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F2843C0-B4BF-F0F0-5E1E-0DE50C314C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8D159C-D4C1-1D42-B634-7F700BA37A69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843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BCA96A-17FA-DA67-D550-AA65894C18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4914985-8AD5-D57C-1D78-3124275E999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319CA5C-053B-DBC2-391A-8C33844D474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260B1EC-5BB6-8B12-E11E-89F2489DEF9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5EC4F9-567B-C34A-B8FF-9D0C45AC3B89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1F0FCB8-EFF7-4108-175C-212A8805B4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06697F9-D533-C7E2-156F-F20F97D09D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7F2C3D-BA2A-C647-AA1E-957CC00AEB0F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996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3FAFBA-1011-F12F-53A9-65304177A03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03DC349-9598-6F59-FD61-DFCF87FEC6C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6D4146E-108D-ED55-6CF5-63BFCED717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579317-29F5-DA4E-8354-614327AF9F0C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8BBAFA3-97A7-14F0-CFC3-76B8B583428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696508-6F2B-B78E-66FB-E991792B39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1A8293C-881D-744D-A8C1-9E243C532790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67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6C834D7-AD23-DD0D-8917-F1E0D5BBF5D6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0EF7AD5-FDFA-6BFF-4AA3-E56E80D4043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B1E4893-E8E9-E5AC-15F9-44CAE29855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391792-A7B3-2C42-A779-377CF4C65F50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10C880-8A41-374F-3FEE-AAC0D7FF29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A11E30E-2CAB-142E-179E-1E4DAFD18C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D11AFC-B021-7243-ADE9-A507080139A6}" type="slidenum"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300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3C12E45-675D-EE45-7F21-79486B5312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971B9DA-8871-AC16-E7B6-DF251A232F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FB5E330-A877-0192-71FB-9E8A7245474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23E83F4-1422-3449-BCFD-8FA2F813070F}" type="datetime1">
              <a:rPr lang="el-GR"/>
              <a:pPr lvl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F2BD560-F180-BBEC-1E2B-BF227BDC84A9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54AD86-706E-855F-76AB-DFCA10EDA8F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l-GR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750F6405-B265-8B43-926E-0B4D309BED99}" type="slidenum"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l-G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l-G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l-G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l-G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l-G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l-G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www.epimetol.gr/category/nea-anakoinoseis-dimosiotita-toy-ergou-smart-hubs/" TargetMode="External"/><Relationship Id="rId7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3.png"/><Relationship Id="rId4" Type="http://schemas.openxmlformats.org/officeDocument/2006/relationships/hyperlink" Target="https://www.epimetol.gr/en/category/nea-anakoinoseis-dimosiotita-toy-ergou-smart-hubs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imetol.gr/%ce%b4%ce%b7%ce%bc%ce%b9%ce%bf%cf%85%cf%81%ce%b3%ce%af%ce%b1-%cf%83%ce%b7%ce%bc%ce%b5%ce%af%cf%89%ce%bd-%cf%80%ce%bb%ce%b7%cf%81%ce%bf%cf%86%cf%8c%cf%81%ce%b7%cf%83%ce%b7%cf%82-%cf%84%ce%bf%cf%85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epimetol/" TargetMode="External"/><Relationship Id="rId13" Type="http://schemas.openxmlformats.org/officeDocument/2006/relationships/hyperlink" Target="https://www.youtube.com/watch?v=EAIClZoybLg" TargetMode="External"/><Relationship Id="rId3" Type="http://schemas.openxmlformats.org/officeDocument/2006/relationships/hyperlink" Target="https://www.epimetol.gr/" TargetMode="External"/><Relationship Id="rId7" Type="http://schemas.openxmlformats.org/officeDocument/2006/relationships/hyperlink" Target="https://www.facebook.com/profile.php?id=61580525370637" TargetMode="External"/><Relationship Id="rId12" Type="http://schemas.openxmlformats.org/officeDocument/2006/relationships/hyperlink" Target="https://www.linkedin.com/showcase/smart-hubs-interreg-gr-it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profile.php?id=100064560074960" TargetMode="External"/><Relationship Id="rId11" Type="http://schemas.openxmlformats.org/officeDocument/2006/relationships/hyperlink" Target="https://www.youtube.com/@Smart-HUBs" TargetMode="External"/><Relationship Id="rId5" Type="http://schemas.openxmlformats.org/officeDocument/2006/relationships/hyperlink" Target="https://www.greece-italy.eu/" TargetMode="External"/><Relationship Id="rId10" Type="http://schemas.openxmlformats.org/officeDocument/2006/relationships/hyperlink" Target="https://www.youtube.com/channel/UCsdqswQWzuJauVMtAQ-iJnQ" TargetMode="External"/><Relationship Id="rId4" Type="http://schemas.openxmlformats.org/officeDocument/2006/relationships/hyperlink" Target="https://www.greece-italy.eu/project/smart-hubs-enhancing-employment-access-developing-neet-skills-and-capabilities-to-sustain-the-economic-smart-transition-of-socio-cultural-tourist-destinations-by-ccis-hubs-contaminations/" TargetMode="External"/><Relationship Id="rId9" Type="http://schemas.openxmlformats.org/officeDocument/2006/relationships/hyperlink" Target="https://www.instagram.com/smart_hubs_interreg/" TargetMode="External"/><Relationship Id="rId1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e.Malisianou@Lp.g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6">
            <a:extLst>
              <a:ext uri="{FF2B5EF4-FFF2-40B4-BE49-F238E27FC236}">
                <a16:creationId xmlns:a16="http://schemas.microsoft.com/office/drawing/2014/main" id="{FAAB84C2-BF96-AF0C-C0B1-5C49C5C00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3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643DAA7-CF36-2028-7512-F79E0638BDE5}"/>
              </a:ext>
            </a:extLst>
          </p:cNvPr>
          <p:cNvSpPr txBox="1"/>
          <p:nvPr/>
        </p:nvSpPr>
        <p:spPr>
          <a:xfrm>
            <a:off x="390521" y="4435370"/>
            <a:ext cx="4657725" cy="1692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1200" cap="none" spc="0" baseline="0" dirty="0">
                <a:solidFill>
                  <a:srgbClr val="365F91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SMART-HUBs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1" u="none" strike="noStrike" kern="1200" cap="none" spc="0" baseline="0" dirty="0">
                <a:solidFill>
                  <a:srgbClr val="365F91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Enhancing employment access developing NEET' skills and capabilities to sustain the economic-SMART transition of socio-cultural-tourist destinations by CCIs HUBs contaminations</a:t>
            </a:r>
            <a:endParaRPr lang="en-GB" sz="800" b="1" i="1" u="none" strike="noStrike" kern="1200" cap="none" spc="0" baseline="0" dirty="0">
              <a:solidFill>
                <a:srgbClr val="365F91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E2EA6-627C-7823-1463-6A5861BB928A}"/>
              </a:ext>
            </a:extLst>
          </p:cNvPr>
          <p:cNvSpPr txBox="1"/>
          <p:nvPr/>
        </p:nvSpPr>
        <p:spPr>
          <a:xfrm>
            <a:off x="5321808" y="4511572"/>
            <a:ext cx="647967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Ο ρόλος του Επιμελητηρίου Αιτωλοακαρνανίας στο έργο </a:t>
            </a:r>
            <a:r>
              <a:rPr lang="en-US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SMART-HUBs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Ερατώ Μαλισιάνου, Συνεργάτιδα του Επιμελητηρίου Αιτωλοακαρνανίας </a:t>
            </a:r>
            <a:endParaRPr lang="en-US" altLang="el-GR" sz="1400" dirty="0">
              <a:solidFill>
                <a:srgbClr val="365F91"/>
              </a:solidFill>
              <a:latin typeface="Open Sans" panose="020B0606030504020204" pitchFamily="34" charset="0"/>
              <a:ea typeface="Calibri" panose="020F050202020403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για το έργο </a:t>
            </a:r>
            <a:r>
              <a:rPr lang="en-US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SMART-HUBs</a:t>
            </a:r>
            <a:endParaRPr lang="el-GR" altLang="el-GR" sz="1400" dirty="0">
              <a:solidFill>
                <a:srgbClr val="365F91"/>
              </a:solidFill>
              <a:latin typeface="Open Sans" panose="020B0606030504020204" pitchFamily="34" charset="0"/>
              <a:ea typeface="Calibri" panose="020F0502020204030204" pitchFamily="34" charset="0"/>
              <a:cs typeface="Open Sans" panose="020B0606030504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Συνάντηση Ομάδας Εστίασης (</a:t>
            </a:r>
            <a:r>
              <a:rPr kumimoji="0" lang="en-US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Focus Group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)</a:t>
            </a:r>
            <a:r>
              <a:rPr kumimoji="0" lang="en-US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, 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Μεσολόγγι, 21/10</a:t>
            </a:r>
            <a:r>
              <a:rPr kumimoji="0" lang="en-US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/202</a:t>
            </a:r>
            <a:r>
              <a:rPr kumimoji="0" lang="el-GR" altLang="el-GR" sz="15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6</a:t>
            </a:r>
            <a:endParaRPr kumimoji="0" lang="el-GR" altLang="el-G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CB6B3-6C00-76E4-5341-FE08FAFF3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9F1A4115-BBE9-F88F-1772-0223AA70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BC6BCFE-EA0F-AB5A-04D9-5DA5FB8BD3FE}"/>
              </a:ext>
            </a:extLst>
          </p:cNvPr>
          <p:cNvSpPr txBox="1"/>
          <p:nvPr/>
        </p:nvSpPr>
        <p:spPr>
          <a:xfrm>
            <a:off x="299446" y="2173857"/>
            <a:ext cx="11466983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lvl="1" algn="just">
              <a:lnSpc>
                <a:spcPct val="90000"/>
              </a:lnSpc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Το </a:t>
            </a:r>
            <a:r>
              <a:rPr lang="el-GR" sz="16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Επιμελητήριο Αιτωλοακαρνανίας</a:t>
            </a: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ως Εταίρος στο έργο </a:t>
            </a:r>
            <a:r>
              <a:rPr lang="en-US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SMART-HUBs</a:t>
            </a: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με προϋπολογισμό 217.500,00€ συμμετέχει σε όλες τις δράσεις του έργου, με τις κάτωθι </a:t>
            </a:r>
            <a:r>
              <a:rPr lang="el-GR" sz="16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βασικές εργασίες:</a:t>
            </a:r>
          </a:p>
          <a:p>
            <a:pPr marL="285750" lvl="1" indent="-28575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Οριζόντιες δράσεις διαχείρισης &amp; επικοινωνίας</a:t>
            </a:r>
            <a:r>
              <a:rPr lang="en-US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600" kern="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lvl="1" indent="-28575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Χαρτογράφηση των εκπαιδευτικών και επαγγελματικών αναγκών στην Αιτωλοακαρνανία, για τον από κοινού σχεδιασμό των στρατηγικών παρεμβάσεων ανάπτυξης ικανοτήτων, εκπαίδευσης και κατάρτισης SMART-HUBs</a:t>
            </a:r>
            <a:r>
              <a:rPr lang="en-US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600" kern="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Διαμόρφωση του Φυσικού Κόμβου (κτίριο </a:t>
            </a:r>
            <a:r>
              <a:rPr lang="el-GR" dirty="0" err="1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Χρυσόγελου</a:t>
            </a:r>
            <a:r>
              <a:rPr lang="el-GR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Μεσολόγγι), μέσω της προμήθειας και εγκατάστασης του κατάλληλου εξοπλισμού.</a:t>
            </a:r>
          </a:p>
          <a:p>
            <a:pPr marL="285750" lvl="1" indent="-28575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Συμβολή στο κοινό βίντεο που θα προβάλει την παλαιά και σύγχρονη βιβλιογραφική κληρονομιά, τις τοπικές παραδόσεις, τις δημιουργικές θεατρικές και ψυχαγωγικές παραστάσεις</a:t>
            </a:r>
            <a:r>
              <a:rPr lang="en-US" sz="16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</a:p>
          <a:p>
            <a:pPr marL="285750" indent="-285750" algn="just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Συμβολή στην ανάπτυξη της ψηφιακής πλατφόρμας μάθησης για το έργο.</a:t>
            </a:r>
          </a:p>
          <a:p>
            <a:pPr marL="0" lvl="1" algn="just">
              <a:lnSpc>
                <a:spcPct val="90000"/>
              </a:lnSpc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393F53-1C56-0D1B-C985-3FBA2CA30616}"/>
              </a:ext>
            </a:extLst>
          </p:cNvPr>
          <p:cNvSpPr txBox="1"/>
          <p:nvPr/>
        </p:nvSpPr>
        <p:spPr>
          <a:xfrm>
            <a:off x="136245" y="1429262"/>
            <a:ext cx="10819302" cy="5720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 fontScale="62500" lnSpcReduction="200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Ο Ρόλος του Επιμελητηρίου Αιτωλοακαρνανίας στο </a:t>
            </a:r>
            <a:r>
              <a:rPr lang="en-US" sz="4000" b="1" i="0" u="none" strike="noStrike" kern="0" cap="none" spc="0" baseline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SMART-HUBs</a:t>
            </a:r>
            <a:r>
              <a:rPr lang="el-GR" sz="4000" b="1" i="0" u="none" strike="noStrike" kern="0" cap="none" spc="0" baseline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</a:t>
            </a:r>
            <a:endParaRPr lang="en-GR" sz="4000" b="1" i="0" u="none" strike="noStrike" kern="1200" cap="none" spc="0" baseline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6" name="Εικόνα 1">
            <a:extLst>
              <a:ext uri="{FF2B5EF4-FFF2-40B4-BE49-F238E27FC236}">
                <a16:creationId xmlns:a16="http://schemas.microsoft.com/office/drawing/2014/main" id="{3D7AC154-473F-7D83-2A51-598913A0D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0588" y="5440058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9132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2011-0DAB-B734-DD3F-BE159F5B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45146F8B-A4B7-7D4D-D55C-D0D27D3E3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5CA878F-4199-FA3B-1593-3A5574E983C0}"/>
              </a:ext>
            </a:extLst>
          </p:cNvPr>
          <p:cNvSpPr txBox="1"/>
          <p:nvPr/>
        </p:nvSpPr>
        <p:spPr>
          <a:xfrm>
            <a:off x="299447" y="2173857"/>
            <a:ext cx="7832182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Οργάνωση ενός εργαστηρίου με σκοπό τη συζήτηση, ανταλλαγή γνώσεων, ιδεών και προτάσεων για την ενίσχυση των ικανοτήτων και ανάπτυξη περιεχομένου (Ομάδα</a:t>
            </a:r>
            <a:r>
              <a:rPr lang="en-US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Εστίασης με εμπλεκόμενους φορείς).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Διοργάνωση 1 δημιουργικής θεατρικής – ψυχαγωγικής πολιτιστικής εκδήλωσης και εργαστηρίου δημιουργίας </a:t>
            </a:r>
            <a:r>
              <a:rPr lang="en-US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book trailers</a:t>
            </a: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(σύντομο οπτικο-ακουστικό υλικό προώθησης βιβλίων) ως πόλων έλξης για συνδυασμένες υπηρεσίες.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Υλοποίηση Εκπαιδευτικού Προγράμματος, με στόχο την ενίσχυση και απόκτηση δεξιοτήτων σε διοικητικές, πράσινες, και βιώσιμες λύσεις στον τομέα της πολιτιστικής – δημιουργικής βιομηχανίας και του τουρισμού.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6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Υλοποίηση Προγράμματος Κατάρτισης σχετικά με καινοτόμες μεθόδους διαχείρισης και τεχνολογίες στον τομέα της πολιτιστικής – δημιουργικής βιομηχανίας και του τουρισμού.</a:t>
            </a:r>
            <a:endParaRPr lang="en-US" sz="16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CA21D0CB-A398-CF0C-A7EA-6A6A7BD9F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527" y="2348028"/>
            <a:ext cx="3936570" cy="3149257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078EE409-7CBE-396C-2E62-3E0972670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4405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EFE29-B764-7E42-118F-BB3AE423B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DA9C028C-65AE-92C3-BD63-8D19DA700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0FD5B9A8-880D-FF26-31C1-9B70B083FD5B}"/>
              </a:ext>
            </a:extLst>
          </p:cNvPr>
          <p:cNvSpPr txBox="1"/>
          <p:nvPr/>
        </p:nvSpPr>
        <p:spPr>
          <a:xfrm>
            <a:off x="136245" y="1342997"/>
            <a:ext cx="9552041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Βασικές δράσεις του Επιμελητηρίου έως σήμερα</a:t>
            </a:r>
            <a:endParaRPr lang="en-GR" sz="2800" b="1" i="0" u="none" strike="noStrike" kern="120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8B00B-597B-99F4-3C30-884C01B0492F}"/>
              </a:ext>
            </a:extLst>
          </p:cNvPr>
          <p:cNvSpPr txBox="1"/>
          <p:nvPr/>
        </p:nvSpPr>
        <p:spPr>
          <a:xfrm>
            <a:off x="533399" y="2156699"/>
            <a:ext cx="3076075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στην Εναρκτήρια Συνδιάσκεψη του Έργου στην Πάτρα, Σεπτέμβριος 2025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ptos" panose="020B0004020202020204" pitchFamily="34" charset="0"/>
              <a:buChar char="✓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στην 1</a:t>
            </a:r>
            <a:r>
              <a:rPr lang="el-GR" sz="1400" baseline="300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η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Συνάντηση των Εταίρων στην Πάτρα, Σεπτέμβριος 2025 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Διοργάνωση της 2</a:t>
            </a:r>
            <a:r>
              <a:rPr lang="el-GR" sz="1400" baseline="300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ης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Συνάντησης των Εταίρων στο Αγρίνιο, Μάρτιος 2026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στην 3</a:t>
            </a:r>
            <a:r>
              <a:rPr lang="el-GR" sz="1400" baseline="300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η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Συνάντηση των Εταίρων που διοργανώθηκε από το Επιμελητήριο Ζακύνθου διαδικτυακά, Σεπτέμβριος 2026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E6F324C-1040-BD39-DD42-BFDE24043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604" y="2089009"/>
            <a:ext cx="3958392" cy="3166713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F94538DC-F1A7-7741-2EF8-CDA00EAB5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D0F92C6-3B69-8702-F8E3-2A37616410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2873" y="2089010"/>
            <a:ext cx="3958390" cy="316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1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9ED37-A68E-5F54-E151-51D45BD4D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4A433C26-A25D-1358-2A1A-71F8B072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" y="5734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4036D7-3C01-9888-A986-5FE1A9A7EC14}"/>
              </a:ext>
            </a:extLst>
          </p:cNvPr>
          <p:cNvSpPr txBox="1"/>
          <p:nvPr/>
        </p:nvSpPr>
        <p:spPr>
          <a:xfrm>
            <a:off x="1220558" y="1536659"/>
            <a:ext cx="10329758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σε άλλες Εκδηλώσεις για τη διάχυση του Έργου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: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στην εκδήλωση του έργου </a:t>
            </a:r>
            <a:r>
              <a:rPr lang="en-GB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Digi Content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στο Βίλνιους της Λιθουανίας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Δεκέμβριος 2025 </a:t>
            </a: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FACA430-3525-8E93-54CC-240EDF3F5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39" y="2121667"/>
            <a:ext cx="4532051" cy="3625641"/>
          </a:xfrm>
          <a:prstGeom prst="rect">
            <a:avLst/>
          </a:prstGeom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10EE9C3D-D14D-9DFD-B7F5-AEABF3116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Εικόνα 1">
            <a:extLst>
              <a:ext uri="{FF2B5EF4-FFF2-40B4-BE49-F238E27FC236}">
                <a16:creationId xmlns:a16="http://schemas.microsoft.com/office/drawing/2014/main" id="{263DDE1B-F474-0375-B81A-9741A30C8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08EB66-7E4D-A598-5796-AF46520DACA2}"/>
              </a:ext>
            </a:extLst>
          </p:cNvPr>
          <p:cNvSpPr txBox="1"/>
          <p:nvPr/>
        </p:nvSpPr>
        <p:spPr>
          <a:xfrm>
            <a:off x="1136649" y="1419593"/>
            <a:ext cx="4414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273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B5E17-E5CD-9659-FF61-59722CBC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1B2D93EE-70C4-ADA5-DE5B-341439B8D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E21210-F381-B532-0458-F5AB831E1651}"/>
              </a:ext>
            </a:extLst>
          </p:cNvPr>
          <p:cNvSpPr txBox="1"/>
          <p:nvPr/>
        </p:nvSpPr>
        <p:spPr>
          <a:xfrm>
            <a:off x="299447" y="1730428"/>
            <a:ext cx="678525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Άλλες </a:t>
            </a:r>
            <a:r>
              <a:rPr lang="el-GR" sz="1400" b="1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δράσεις διάχυσης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του έργου:</a:t>
            </a: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Παραγωγή Προωθητικού Υλικού του Έργου (</a:t>
            </a:r>
            <a:r>
              <a:rPr lang="en-US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roll-up banner,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φυλλάδια, στυλό, πληροφοριακή πινακίδα, φάκελοι, τσάντες</a:t>
            </a:r>
            <a:r>
              <a:rPr lang="en-US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σημειωματάρια, κ.λπ.) </a:t>
            </a: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Παροχή περιεχομένου για τα Social Media του Έργου και για το ηλεκτρονικό newsletter του έργου</a:t>
            </a: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Διαρκής ενημέρωση του δικτύου του Επιμελητηρίου με αναρτήσεις, δελτία τύπου, ενημερωτικά δελτία, αναδημοσιεύσεις αναρτήσεων του έργο</a:t>
            </a:r>
            <a:r>
              <a:rPr lang="en-US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κ.λπ. </a:t>
            </a: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Διαρκής ενημέρωση της θεσμικής ιστοσελίδας με νέα του Έργου, τόσο στα ελληνικά όσο και στα αγγλικά: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 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https://www.epimetol.gr/category/nea-anakoinoseis-dimosiotita-toy-ergou-smart-hubs/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&amp; 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https://www.epimetol.gr/en/category/nea-anakoinoseis-dimosiotita-toy-ergou-smart-hubs/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Συνεισφορά στο Σχέδιο Επικοινωνίας του έργου</a:t>
            </a:r>
          </a:p>
          <a:p>
            <a:pPr marL="285750" indent="-285750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Διοργάνωση Ημερίδας Πληροφόρησης του κοινού για το έργο (Μάιος 2026) </a:t>
            </a: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763E28F6-C195-42D0-432D-999BA008F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47" y="125387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8884C5D5-4DFA-AC38-CBBB-4BA43DB29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9BAA6BE5-1674-B506-3F2B-103AF5BAB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5789" y="2010315"/>
            <a:ext cx="2758789" cy="2069092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325B194-DD2C-A416-3BF9-70857D43C7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095" r="52116"/>
          <a:stretch>
            <a:fillRect/>
          </a:stretch>
        </p:blipFill>
        <p:spPr>
          <a:xfrm>
            <a:off x="7543248" y="1207794"/>
            <a:ext cx="1492548" cy="3819604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3C6FF98-67B6-7770-A1C6-F127FB03F57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4921"/>
          <a:stretch>
            <a:fillRect/>
          </a:stretch>
        </p:blipFill>
        <p:spPr>
          <a:xfrm>
            <a:off x="8034986" y="4079407"/>
            <a:ext cx="4059042" cy="19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35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A4D7E-1633-D53A-6479-D1E7606EC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8C247263-1A07-3280-6BCF-DA1DB1889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E15F45-27A5-3092-EBF7-6976AFDA0C10}"/>
              </a:ext>
            </a:extLst>
          </p:cNvPr>
          <p:cNvSpPr txBox="1"/>
          <p:nvPr/>
        </p:nvSpPr>
        <p:spPr>
          <a:xfrm>
            <a:off x="421105" y="2080499"/>
            <a:ext cx="111887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1" i="1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Ενδεικτικές αναρτήσεις</a:t>
            </a: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F7EF37BE-4404-34F7-DE6E-E4F87D983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C7217072-98B5-635C-35C2-47914FB6D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739169EC-C3BF-2AC9-0571-E3484E511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72" y="2492145"/>
            <a:ext cx="2440448" cy="31456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Εικόνα 8">
            <a:extLst>
              <a:ext uri="{FF2B5EF4-FFF2-40B4-BE49-F238E27FC236}">
                <a16:creationId xmlns:a16="http://schemas.microsoft.com/office/drawing/2014/main" id="{DBCEB63A-ED92-609B-231D-799144F36F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620" y="2130656"/>
            <a:ext cx="2223184" cy="36726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Εικόνα 4">
            <a:extLst>
              <a:ext uri="{FF2B5EF4-FFF2-40B4-BE49-F238E27FC236}">
                <a16:creationId xmlns:a16="http://schemas.microsoft.com/office/drawing/2014/main" id="{D16FCA16-9038-3709-C6C9-3FEBFD806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5745" y="1465210"/>
            <a:ext cx="2617887" cy="43380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Εικόνα 24">
            <a:extLst>
              <a:ext uri="{FF2B5EF4-FFF2-40B4-BE49-F238E27FC236}">
                <a16:creationId xmlns:a16="http://schemas.microsoft.com/office/drawing/2014/main" id="{7C6FF7A1-978E-88EF-F54D-83E1073ACD1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865" t="13644" r="29052"/>
          <a:stretch>
            <a:fillRect/>
          </a:stretch>
        </p:blipFill>
        <p:spPr>
          <a:xfrm>
            <a:off x="4869668" y="1290691"/>
            <a:ext cx="2000221" cy="25652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Εικόνα 4">
            <a:extLst>
              <a:ext uri="{FF2B5EF4-FFF2-40B4-BE49-F238E27FC236}">
                <a16:creationId xmlns:a16="http://schemas.microsoft.com/office/drawing/2014/main" id="{EC4CAFC5-771B-E86B-BACF-4027AD0D92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1447" y="3946460"/>
            <a:ext cx="3514238" cy="202388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FBB7BE2C-C12C-7696-7EB7-68865F6B93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6522" y="1870751"/>
            <a:ext cx="2554420" cy="190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10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C6744-5E3F-276F-92FC-EDED436DD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F0D754AD-24D9-2FD9-5B41-1D4456F64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54B115-6498-7A3C-14B6-554190C465A5}"/>
              </a:ext>
            </a:extLst>
          </p:cNvPr>
          <p:cNvSpPr txBox="1"/>
          <p:nvPr/>
        </p:nvSpPr>
        <p:spPr>
          <a:xfrm>
            <a:off x="533399" y="2080499"/>
            <a:ext cx="11188701" cy="3052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Ίδρυση και λειτουργία φυσικών σημείων πληροφόρησης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του κοινού (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  <a:hlinkClick r:id="rId3"/>
              </a:rPr>
              <a:t>Info-Points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)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για το έργο:</a:t>
            </a:r>
            <a:endParaRPr lang="en-US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 POINT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ΑΓΡΙΝΙΟΥ – Παπαστράτου 53 &amp; Σμύρνης 1 – 3ος Όροφος.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Τηλ. Επικοινωνίας : 26410-74531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 POINT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ΜΕΣΟΛΟΓΓΙΟΥ – Φ. Κατάσου &amp; Μ. Μακρή – 2ος Όροφος.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Τηλ. Επικοινωνίας : 26310-30041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 POINT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ΝΑΥΠΑΚΤΟΥ – Αθηνών 26, Τ.Κ. 30300– 2ος Όροφος.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Τηλ. Επικοινωνίας : 26340 26862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 POINT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ΑΜΦΙΛΟΧΙΑΣ – Χαβίνη Θ. 120– 1ος Όροφος.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Τηλ. Επικοινωνίας : 26420-29075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 POINT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ΒΟΝΙΤΣΑΣ – Μακαρίου Κύπρου (Διπλά Στο ΙΚΑ).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Τηλ. Επικοινωνίας : 26430-22836</a:t>
            </a:r>
            <a:endParaRPr lang="el-GR" sz="16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3" name="Εικόνα 2" descr="Εικόνα που περιέχει κείμενο, χάρτης, διάγραμμα, κύκλος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D6B125F-FF85-1632-A47F-13CA3E95D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458" y="2425596"/>
            <a:ext cx="2976334" cy="3483293"/>
          </a:xfrm>
          <a:prstGeom prst="rect">
            <a:avLst/>
          </a:prstGeom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48F88E58-A97E-D132-AB52-132F389D1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Εικόνα 1">
            <a:extLst>
              <a:ext uri="{FF2B5EF4-FFF2-40B4-BE49-F238E27FC236}">
                <a16:creationId xmlns:a16="http://schemas.microsoft.com/office/drawing/2014/main" id="{FA78EBCD-1F7F-C70E-7EB8-4877C2CCE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39717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22059-FB00-FC0B-076C-E78F8A022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10379858-BC51-BCAB-6C19-222A9CFE7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4F080C-2213-7661-86AC-1170798E835E}"/>
              </a:ext>
            </a:extLst>
          </p:cNvPr>
          <p:cNvSpPr txBox="1"/>
          <p:nvPr/>
        </p:nvSpPr>
        <p:spPr>
          <a:xfrm>
            <a:off x="329291" y="2017501"/>
            <a:ext cx="4683580" cy="3621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ptos" panose="020B0004020202020204" pitchFamily="34" charset="0"/>
              <a:buChar char="✓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Συλλογή δεδομένων, ανάλυση και χαρτογράφηση των εκπαιδευτικών και επαγγελματικών αναγκών στην περιοχή της Αιτωλοακαρνανίας.</a:t>
            </a: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Βασικά δεδομένα:</a:t>
            </a:r>
            <a:endParaRPr lang="el-GR" sz="1400" b="1" u="sng" strike="noStrike" kern="1200" cap="none" spc="0" baseline="0" dirty="0">
              <a:solidFill>
                <a:srgbClr val="000000"/>
              </a:solidFill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Η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περιοχή αναφοράς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ημι-αστική και αγροτική, με σημαντικά πολιτιστικά και φυσικά στοιχεία. 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τομέας ΠΔΒ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μικρές επιχειρήσεις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συνδεδεμένες με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τουρισμό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πολιτιστική κληρονομιά και ψυχαγωγία 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(~60% δραστηριότητα σχετική με τουρισμό). </a:t>
            </a:r>
            <a:endParaRPr lang="en-US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spcBef>
                <a:spcPts val="1000"/>
              </a:spcBef>
              <a:buSzPct val="100000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τομέας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προσφέρει απασχόληση σε ευάλωτες ομάδες (νέους, γυναίκες, μικροεπιχειρηματίες), αλλά αντιμετωπίζει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περιορισμένη κλίμακα και άνιση γεωγραφική κατανομή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l-GR" sz="1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Εικόνα 1">
            <a:extLst>
              <a:ext uri="{FF2B5EF4-FFF2-40B4-BE49-F238E27FC236}">
                <a16:creationId xmlns:a16="http://schemas.microsoft.com/office/drawing/2014/main" id="{8800CBC4-A418-BFD7-C172-7A502E084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02BC3EB8-E9C5-2E8D-E42D-D6B5AE1F2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B26C0B-FBA1-8B59-DCE2-D46F5AB4E22D}"/>
              </a:ext>
            </a:extLst>
          </p:cNvPr>
          <p:cNvSpPr txBox="1"/>
          <p:nvPr/>
        </p:nvSpPr>
        <p:spPr>
          <a:xfrm>
            <a:off x="5206499" y="1748593"/>
            <a:ext cx="6705513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1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Αναδυόμενες ανάγκες δεξιοτήτων:</a:t>
            </a:r>
          </a:p>
          <a:p>
            <a:pPr marR="0" lvl="0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l-GR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Ψηφιακές δεξιότητες: </a:t>
            </a:r>
            <a:r>
              <a:rPr lang="el-GR" sz="140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ψηφιακό μάρκετινγκ, δημιουργία περιεχομένου, ψηφιοποίηση πολιτιστικής κληρονομιάς, χρήση νέων τεχνολογιών.</a:t>
            </a:r>
          </a:p>
          <a:p>
            <a:pPr marR="0" lvl="0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l-GR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Πράσινες &amp; βιώσιμες δεξιότητες: </a:t>
            </a:r>
            <a:r>
              <a:rPr lang="el-GR" sz="140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περιβαλλοντική διαχείριση, eco-tourism, βιώσιμος σχεδιασμός υπηρεσιών.</a:t>
            </a:r>
          </a:p>
          <a:p>
            <a:pPr marR="0" lvl="0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l-GR" sz="1400" b="1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Επιχειρηματικές &amp; “soft” δεξιότητες: </a:t>
            </a:r>
            <a:r>
              <a:rPr lang="el-GR" sz="140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καινοτομία, συνεργασία, επικοινωνία, ανάπτυξη επιχειρηματικών ικανοτήτων.</a:t>
            </a:r>
          </a:p>
          <a:p>
            <a:endParaRPr lang="el-GR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l-GR" sz="1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Σημαντικά ευρήματα:</a:t>
            </a:r>
            <a:endParaRPr lang="el-GR" sz="1400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Υφιστάμενα επίπεδα δεξιοτήτων νέων → χρειάζονται αναβάθμιση – υπάρχει περιορισμένη πρόσβαση σε νέες ευκαιρίες απασχόλησης. 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Τουριστική ΠΔΒ με ~20% κενές θέσεις εργασίας → προοπτική αύξησης απασχόλησης 5–7% ετησίως. </a:t>
            </a:r>
          </a:p>
          <a:p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Υπάρχει ανάγκη για </a:t>
            </a:r>
            <a:r>
              <a:rPr lang="el-G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εκπαιδευτικά προγράμματα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που συνδυάζουν ψηφιακή κατάρτιση, βιωσιμότητα και επιχειρηματικότητα.</a:t>
            </a:r>
            <a:endParaRPr lang="el-GR" sz="1400" u="none" strike="noStrike" kern="1200" cap="none" spc="0" baseline="0" dirty="0">
              <a:solidFill>
                <a:srgbClr val="000000"/>
              </a:solidFill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483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9B19-ABC6-C767-EBC2-376FF034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C6F60FAA-4BAD-6592-69D1-687317CC2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70215B-59A1-D9C4-368A-9428ABA8EFD6}"/>
              </a:ext>
            </a:extLst>
          </p:cNvPr>
          <p:cNvSpPr txBox="1"/>
          <p:nvPr/>
        </p:nvSpPr>
        <p:spPr>
          <a:xfrm>
            <a:off x="533399" y="2156699"/>
            <a:ext cx="6553202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Συμμετοχή στα δύο πρώτα εργαστήρια (Co-</a:t>
            </a:r>
            <a:r>
              <a:rPr lang="el-GR" sz="1400" dirty="0" err="1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Design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  <a:r>
              <a:rPr lang="el-GR" sz="1400" dirty="0" err="1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Labs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) με όλους τους εταίρους, με στόχο την ανταλλαγή ιδεών, τη λήψη των απαραίτητων αποφάσεων και τον καθορισμό των προγραμμάτων εκπαίδευσης και κατάρτισης που θα σχεδιαστούν.</a:t>
            </a:r>
            <a:endParaRPr lang="en-US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1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Συντονιστική συνάντηση, Δεκέμβριος 2025 </a:t>
            </a:r>
            <a:endParaRPr lang="en-US" sz="1400" i="1" kern="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Εργαστήριο 1ο, Μάρτιος 2026</a:t>
            </a:r>
            <a:endParaRPr lang="en-US" sz="1400" i="1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Εργαστήριο 2ο, Μάιος 2026 </a:t>
            </a:r>
          </a:p>
        </p:txBody>
      </p:sp>
      <p:pic>
        <p:nvPicPr>
          <p:cNvPr id="6" name="Εικόνα 7">
            <a:extLst>
              <a:ext uri="{FF2B5EF4-FFF2-40B4-BE49-F238E27FC236}">
                <a16:creationId xmlns:a16="http://schemas.microsoft.com/office/drawing/2014/main" id="{87243AF8-B2E6-48C5-FBFF-D96017921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286" y="1345820"/>
            <a:ext cx="4025303" cy="23795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Εικόνα 1">
            <a:extLst>
              <a:ext uri="{FF2B5EF4-FFF2-40B4-BE49-F238E27FC236}">
                <a16:creationId xmlns:a16="http://schemas.microsoft.com/office/drawing/2014/main" id="{1503B069-65C3-6A56-68F7-67BA17B5D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Εικόνα 1">
            <a:extLst>
              <a:ext uri="{FF2B5EF4-FFF2-40B4-BE49-F238E27FC236}">
                <a16:creationId xmlns:a16="http://schemas.microsoft.com/office/drawing/2014/main" id="{7372EDF2-41B8-1223-5829-D5D4CDE52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F8CF048-C273-67F3-8A72-F1AF89F6A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367" y="3338242"/>
            <a:ext cx="4763265" cy="250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0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B8848-CB82-3D61-2DEB-72DA4A06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C97E807D-97B5-A917-EA5B-6BFA8C45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B372B-5785-BB6C-D1CE-24C64F2B580B}"/>
              </a:ext>
            </a:extLst>
          </p:cNvPr>
          <p:cNvSpPr txBox="1"/>
          <p:nvPr/>
        </p:nvSpPr>
        <p:spPr>
          <a:xfrm>
            <a:off x="519791" y="2185195"/>
            <a:ext cx="6306488" cy="336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Συμβολή του Επιμελητηρίου στο κοινό αφηγηματικό βίντεο που θα προβάλλει το πολιτιστικό αγαθό κάθε περιοχής: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Η Έξοδος του Μεσολογγίου και η Ιστορική</a:t>
            </a:r>
            <a:r>
              <a:rPr lang="en-US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  <a:r>
              <a:rPr lang="el-GR" sz="1400" kern="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και Πολιτιστική Κληρονομιά και εκδηλώσεις της Αιτωλοακαρνανίας.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Έχει ήδη πραγματοποιηθεί η διενέργεια συνεντεύξεων με εκπροσώπους της ΠΔΒ της Αιτωλοακαρνανίας, η λήψη φωτογραφικού και οπτικοακουστικού υλικού από ιστορικά – πολιτιστικά δρώμενα, όπως η αναπαράσταση της μάχης της Κλείσοβας, οι εορτασμοί για τα 200 έτη από την Έξοδο, κ.ά., και τα οποία έχουν υποβληθεί στον υπεύθυνο εταίρο.</a:t>
            </a:r>
            <a:endParaRPr lang="el-GR" sz="1400" kern="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Συμβολή στην ανάπτυξη της εκπαιδευτικής πλατφόρμας, μέσω της αξιολόγησης των προτεινόμενων από τον αρμόδιο Εταίρο επιλογών.</a:t>
            </a:r>
          </a:p>
          <a:p>
            <a:pPr marL="285750" indent="-285750" algn="just">
              <a:spcBef>
                <a:spcPts val="1000"/>
              </a:spcBef>
              <a:buSzPct val="100000"/>
              <a:buFont typeface="Aptos" panose="020B0004020202020204" pitchFamily="34" charset="0"/>
              <a:buChar char="✓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Δημιουργία του φυσικού κόμβου στο Μεσολόγγι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–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Προμήθεια του προβλεπόμενου εξοπλισμού.</a:t>
            </a:r>
          </a:p>
          <a:p>
            <a:pPr lvl="0" algn="just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D3AF76F2-D2D7-D000-C9CE-E10C0696D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157" y="1738919"/>
            <a:ext cx="5052666" cy="4042133"/>
          </a:xfrm>
          <a:prstGeom prst="rect">
            <a:avLst/>
          </a:prstGeom>
        </p:spPr>
      </p:pic>
      <p:pic>
        <p:nvPicPr>
          <p:cNvPr id="10" name="Εικόνα 1">
            <a:extLst>
              <a:ext uri="{FF2B5EF4-FFF2-40B4-BE49-F238E27FC236}">
                <a16:creationId xmlns:a16="http://schemas.microsoft.com/office/drawing/2014/main" id="{CF346AC2-DD5E-4337-F185-90E54E00A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299" y="6213521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Εικόνα 1">
            <a:extLst>
              <a:ext uri="{FF2B5EF4-FFF2-40B4-BE49-F238E27FC236}">
                <a16:creationId xmlns:a16="http://schemas.microsoft.com/office/drawing/2014/main" id="{FAFF87CE-375E-8EA7-A5EC-614F334B8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47" y="1510315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81128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BACBECBF-3B73-71A3-2C98-29F5368D4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B93761C-4AA7-5F38-CFF8-02A683C30D7F}"/>
              </a:ext>
            </a:extLst>
          </p:cNvPr>
          <p:cNvSpPr txBox="1"/>
          <p:nvPr/>
        </p:nvSpPr>
        <p:spPr>
          <a:xfrm>
            <a:off x="136245" y="1408313"/>
            <a:ext cx="8800925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/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Εξοπλισμός που εγκαταστάθηκε στο </a:t>
            </a:r>
            <a:r>
              <a:rPr lang="en-US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HUB</a:t>
            </a: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του Επιμελητηρίου Αιτωλοακαρνανίας</a:t>
            </a:r>
            <a:endParaRPr lang="en-GR" sz="2800" b="1" i="0" u="none" strike="noStrike" kern="120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EEA8A0-8589-CEE4-080F-A069682D4158}"/>
              </a:ext>
            </a:extLst>
          </p:cNvPr>
          <p:cNvSpPr txBox="1"/>
          <p:nvPr/>
        </p:nvSpPr>
        <p:spPr>
          <a:xfrm>
            <a:off x="299446" y="2173857"/>
            <a:ext cx="11466983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Επαγγελματικοί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</a:t>
            </a:r>
            <a:r>
              <a:rPr lang="el-GR" sz="140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αρωτές βιβλίων και εγγράφων</a:t>
            </a:r>
            <a:endParaRPr lang="en-US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indent="-285750" algn="just">
              <a:spcBef>
                <a:spcPts val="1000"/>
              </a:spcBef>
              <a:buSzPct val="100000"/>
              <a:buFont typeface="Wingdings" panose="05000000000000000000" pitchFamily="2" charset="2"/>
              <a:buChar char="Ø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Φωτογραφική μηχανή</a:t>
            </a:r>
            <a:endParaRPr lang="en-US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Έξυπνη </a:t>
            </a:r>
            <a:r>
              <a:rPr lang="el-GR" sz="1400" dirty="0" err="1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διαδραστική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οθόνη 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(touch)</a:t>
            </a: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Tablets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Φορητοί υπολογιστές 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Ολοκληρωμένο σύστημα ήχου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Σαρωτές εγγράφων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Σταθεροί υπολογιστές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Οθόνες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Εκτυπωτές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31" name="Εικόνα 30">
            <a:extLst>
              <a:ext uri="{FF2B5EF4-FFF2-40B4-BE49-F238E27FC236}">
                <a16:creationId xmlns:a16="http://schemas.microsoft.com/office/drawing/2014/main" id="{3BDBD3DB-6C4E-FB49-0FC6-252342EA5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195" y="2463800"/>
            <a:ext cx="4316018" cy="3452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655B-90B8-7392-A5B8-9C6920894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F431EEE7-6774-4A1B-1404-F9B38998D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063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C320103-93F9-42F8-1292-6BC526E8AE53}"/>
              </a:ext>
            </a:extLst>
          </p:cNvPr>
          <p:cNvSpPr txBox="1"/>
          <p:nvPr/>
        </p:nvSpPr>
        <p:spPr>
          <a:xfrm>
            <a:off x="387266" y="1342997"/>
            <a:ext cx="3822191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R" sz="4000" b="1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9BD0D8-9D75-44C1-1B52-F7730C405667}"/>
              </a:ext>
            </a:extLst>
          </p:cNvPr>
          <p:cNvSpPr txBox="1"/>
          <p:nvPr/>
        </p:nvSpPr>
        <p:spPr>
          <a:xfrm>
            <a:off x="292242" y="1488048"/>
            <a:ext cx="10223358" cy="51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400" b="1" i="0" u="none" strike="noStrike" kern="120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Τα επόμενα βήματα του Επιμελητηρίου Αιτωλοακαρνανίας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380E5C4-B6C4-0485-5846-93F5E661C7BD}"/>
              </a:ext>
            </a:extLst>
          </p:cNvPr>
          <p:cNvSpPr txBox="1"/>
          <p:nvPr/>
        </p:nvSpPr>
        <p:spPr>
          <a:xfrm>
            <a:off x="292242" y="2008058"/>
            <a:ext cx="11682044" cy="3539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Συνεργασία με τοπικούς φορείς για την ψηφιοποίηση ιστορικών βιβλίων για τη διάσωση και προώθηση της ιστορικής – πολιτιστικής κληρονομιάς που συνδέεται με τα ιστορικά αφηγήματα της περιοχής. </a:t>
            </a:r>
            <a:endParaRPr lang="en-US" sz="1400" b="0" i="0" u="none" strike="noStrike" kern="1200" cap="none" spc="0" baseline="0" dirty="0">
              <a:solidFill>
                <a:srgbClr val="000000"/>
              </a:solidFill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marR="0" lvl="0" indent="-28575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Διοργάνωση μίας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</a:t>
            </a:r>
            <a:r>
              <a:rPr lang="el-GR" sz="1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ι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ουργικής και ψυχαγωγικής πολιτιστική εκδήλωσης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η οποία θα συνδέεται με το επιλεγμένο ιστορικό-πολιτιστικό αγαθό, καθώς και ενός εργαστηρίου δημιουργίας 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book-trailers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ως πόλων έλξης για συνδυασμένες εμπειρικές υπηρεσίες.</a:t>
            </a:r>
          </a:p>
          <a:p>
            <a:pPr marL="285750" lvl="0" indent="-285750" algn="just">
              <a:buSzPct val="100000"/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Σχεδιασμός και Υλοποίηση Προγρ/τος Εκπαίδευσης </a:t>
            </a:r>
            <a:r>
              <a:rPr lang="el-GR" sz="1400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ωρών (διά ζώσης &amp; διαδικτυακά, μέσω της πλατφόρμας)</a:t>
            </a: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με στόχο την ενίσχυση και την απόκτηση διοικητικών, πράσινων και δεξιοτήτων βιωσιμότητας για εφαρμογές στον τομέα πολιτιστικής – δημιουργικής βιομηχανίας και τουρισμού. </a:t>
            </a:r>
          </a:p>
          <a:p>
            <a:pPr marL="285750" lvl="0" indent="-285750" algn="just">
              <a:buSzPct val="100000"/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Σχεδιασμός και Υλοποίηση </a:t>
            </a:r>
            <a:r>
              <a:rPr lang="el-GR" sz="140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Προγρ</a:t>
            </a: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/τος Κατάρτισης </a:t>
            </a:r>
            <a:r>
              <a:rPr lang="el-GR" sz="1400" u="sng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720 ωρών</a:t>
            </a: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σχετικά με καινοτόμες μεθόδους διαχείρισης και τεχνολογίες για τον τομέα πολιτιστικής – δημιουργικής βιομηχανίας και τουρισμού. Η κατάρτιση θα περιέχει 3 θεματικές/μονοπάτια (120 ώρες θεωρητική και 120 ώρες πρακτική κατάρτιση η καθεμία): </a:t>
            </a:r>
          </a:p>
          <a:p>
            <a:pPr lvl="0" algn="just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kern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- Μονοπάτι 1: Παραγωγή πολιτιστικού περιεχομένου και δημιουργία νέων μορφών πολιτιστικής εμπειρίας.</a:t>
            </a:r>
          </a:p>
          <a:p>
            <a:r>
              <a:rPr lang="el-GR" sz="1400" kern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- Μονοπάτι 2: Καταλογογράφηση, ψηφιοποίηση και διατήρηση της πολιτιστικής κληρονομιάς.</a:t>
            </a:r>
          </a:p>
          <a:p>
            <a:r>
              <a:rPr lang="el-GR" sz="1400" kern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- Μονοπάτι 3: Ανάλυση και διαχείριση στρατηγικών δεδομένων και μεθόδων τεχνητής νοημοσύνης για τουρισμό και τον πολιτισμό.</a:t>
            </a:r>
            <a:endParaRPr lang="el-GR" sz="1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Επόμενα Στάδια Προγράμματος Εκπαίδευσης–Κατάρτισης: Δημοσίευση Πρόσκλησης – Υποβολή Αιτήσεων – Αξιολόγηση Αιτήσεων – Έναρξη Προγράμματος</a:t>
            </a:r>
          </a:p>
          <a:p>
            <a:pPr algn="just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Παράλληλα: Συμμετοχή σε όλες τις συναντήσεις, δράσεις επικοινωνίας και δραστηριότητες του έργου.</a:t>
            </a:r>
          </a:p>
        </p:txBody>
      </p:sp>
    </p:spTree>
    <p:extLst>
      <p:ext uri="{BB962C8B-B14F-4D97-AF65-F5344CB8AC3E}">
        <p14:creationId xmlns:p14="http://schemas.microsoft.com/office/powerpoint/2010/main" val="3702081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F76C0-168F-2566-1B90-87DD772C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38F585E3-8316-1F20-7213-6EACAA9DE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063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C5EF34A-706B-28E1-E184-046236CB2D0D}"/>
              </a:ext>
            </a:extLst>
          </p:cNvPr>
          <p:cNvSpPr txBox="1"/>
          <p:nvPr/>
        </p:nvSpPr>
        <p:spPr>
          <a:xfrm>
            <a:off x="387266" y="1342997"/>
            <a:ext cx="3822191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R" sz="4000" b="1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CF881CF-3961-A444-EE83-AC95EB559D65}"/>
              </a:ext>
            </a:extLst>
          </p:cNvPr>
          <p:cNvSpPr txBox="1"/>
          <p:nvPr/>
        </p:nvSpPr>
        <p:spPr>
          <a:xfrm>
            <a:off x="5108954" y="1759809"/>
            <a:ext cx="3006129" cy="4080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b="1" i="0" u="none" strike="noStrike" kern="1200" cap="none" spc="0" baseline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Ακολουθήστε μας!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400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145C8-FA63-8EE0-5F82-E239763FD663}"/>
              </a:ext>
            </a:extLst>
          </p:cNvPr>
          <p:cNvSpPr txBox="1"/>
          <p:nvPr/>
        </p:nvSpPr>
        <p:spPr>
          <a:xfrm>
            <a:off x="548443" y="1255113"/>
            <a:ext cx="11256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 έργο </a:t>
            </a:r>
            <a:r>
              <a:rPr lang="el-GR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SMART-HUBs</a:t>
            </a:r>
            <a:r>
              <a:rPr lang="el-GR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αναμένεται να λειτουργήσει ως βασικός μηχανισμός για την ανάπτυξη δεξιοτήτων, τη στήριξη των τοπικών δημιουργικών οικοσυστημάτων και την ενίσχυση της συμπεριληπτικής οικονομικής ανάπτυξης στην περιοχή μας.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A1BF8C3B-EED8-42EF-4CC8-43CF6F22C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07014"/>
              </p:ext>
            </p:extLst>
          </p:nvPr>
        </p:nvGraphicFramePr>
        <p:xfrm>
          <a:off x="1262741" y="2167869"/>
          <a:ext cx="10254344" cy="3108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127172">
                  <a:extLst>
                    <a:ext uri="{9D8B030D-6E8A-4147-A177-3AD203B41FA5}">
                      <a16:colId xmlns:a16="http://schemas.microsoft.com/office/drawing/2014/main" val="4174919022"/>
                    </a:ext>
                  </a:extLst>
                </a:gridCol>
                <a:gridCol w="5127172">
                  <a:extLst>
                    <a:ext uri="{9D8B030D-6E8A-4147-A177-3AD203B41FA5}">
                      <a16:colId xmlns:a16="http://schemas.microsoft.com/office/drawing/2014/main" val="2691040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Επίσημα Κανάλια Επικοινωνίας του Επιμελητηρίου Αιτωλοακαρνανίας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Επίσημα Κανάλια Επικοινωνίας του Έργου </a:t>
                      </a:r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SMART-HUBs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2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Website</a:t>
                      </a:r>
                      <a:endParaRPr lang="en-US" sz="1400" b="0" i="0" u="sng" kern="1200">
                        <a:solidFill>
                          <a:schemeClr val="dk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/>
                        </a:rPr>
                        <a:t>https://www.epimetol.gr/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/>
                        </a:rPr>
                        <a:t>Website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/>
                        </a:rPr>
                        <a:t>https://www.greece-italy.eu/</a:t>
                      </a:r>
                      <a:r>
                        <a:rPr lang="el-GR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14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6"/>
                        </a:rPr>
                        <a:t>Facebook</a:t>
                      </a:r>
                      <a:endParaRPr lang="en-US" sz="14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</a:t>
                      </a:r>
                      <a:r>
                        <a:rPr lang="el-GR" sz="1400" err="1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ΕπιμελητήριοΑιτωλοακαρνανίας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7"/>
                        </a:rPr>
                        <a:t>Facebook</a:t>
                      </a:r>
                      <a:endParaRPr lang="en-US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@Smart-HUBs Interreg GR-IT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7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8"/>
                        </a:rPr>
                        <a:t>Instagram</a:t>
                      </a:r>
                      <a:endParaRPr lang="en-US" sz="14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@epimetol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9"/>
                        </a:rPr>
                        <a:t>Instagram</a:t>
                      </a:r>
                      <a:endParaRPr lang="en-US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@smart_hubs_interreg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3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sng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0"/>
                        </a:rPr>
                        <a:t>YouTube</a:t>
                      </a:r>
                      <a:endParaRPr lang="en-US" sz="140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</a:t>
                      </a:r>
                      <a:r>
                        <a:rPr lang="el-GR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ΕΠΙΜΕΛΗΤΗΡΙΟΑΙΤΩΛΟΑΚΑΡΝΑΝΙΑΣ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1"/>
                        </a:rPr>
                        <a:t>YouTube</a:t>
                      </a:r>
                      <a:endParaRPr lang="en-US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@Smart-HUBs</a:t>
                      </a:r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4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sz="140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12"/>
                        </a:rPr>
                        <a:t>LinkedIn</a:t>
                      </a:r>
                      <a:endParaRPr lang="en-US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en-US" sz="14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@Smart-HUBs Interreg GR-IT</a:t>
                      </a:r>
                      <a:endParaRPr lang="el-GR" sz="14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4088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B7D853D-76E3-5AFF-E64D-770494DF0092}"/>
              </a:ext>
            </a:extLst>
          </p:cNvPr>
          <p:cNvSpPr txBox="1"/>
          <p:nvPr/>
        </p:nvSpPr>
        <p:spPr>
          <a:xfrm>
            <a:off x="3160295" y="5440179"/>
            <a:ext cx="9067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1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 βίντεο του έργου </a:t>
            </a:r>
            <a:r>
              <a:rPr lang="en-US" sz="11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SMART-HUBs -- &gt; </a:t>
            </a:r>
            <a:r>
              <a:rPr lang="el-GR" sz="1400" dirty="0">
                <a:hlinkClick r:id="rId13"/>
              </a:rPr>
              <a:t>https://www.youtube.com/watch?v=EAIClZoybLg</a:t>
            </a:r>
            <a:r>
              <a:rPr lang="en-US" sz="1400" dirty="0"/>
              <a:t> </a:t>
            </a:r>
            <a:endParaRPr lang="el-GR" sz="1400" dirty="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01AF96F5-4D0D-1F1D-DA38-C122DB626F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591749" y="4622128"/>
            <a:ext cx="635649" cy="75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72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3">
            <a:extLst>
              <a:ext uri="{FF2B5EF4-FFF2-40B4-BE49-F238E27FC236}">
                <a16:creationId xmlns:a16="http://schemas.microsoft.com/office/drawing/2014/main" id="{8EC4D42D-54CE-62F0-58C9-58599936B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2063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25995E-FA89-271A-A585-C921DA055C17}"/>
              </a:ext>
            </a:extLst>
          </p:cNvPr>
          <p:cNvSpPr txBox="1"/>
          <p:nvPr/>
        </p:nvSpPr>
        <p:spPr>
          <a:xfrm>
            <a:off x="387266" y="1342997"/>
            <a:ext cx="3822191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R" sz="4000" b="1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BF2654-7ED3-05CB-F513-C1033FA223DB}"/>
              </a:ext>
            </a:extLst>
          </p:cNvPr>
          <p:cNvSpPr txBox="1"/>
          <p:nvPr/>
        </p:nvSpPr>
        <p:spPr>
          <a:xfrm>
            <a:off x="258376" y="1524003"/>
            <a:ext cx="11705024" cy="43926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Ευχαριστώ για την προσοχή σας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Ερατώ </a:t>
            </a:r>
            <a:r>
              <a:rPr lang="el-G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Μαλισιάνου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Συνεργάτιδα του Επιμελητηρίου Αιτωλοακαρνανίας 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για το Έργο 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SMART-HUBs</a:t>
            </a:r>
          </a:p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e.malisianou@lp.gr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935FA23-4E4D-EAAF-56CF-289B5E01B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587" y="3625921"/>
            <a:ext cx="1781425" cy="8953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1BF18C4-B24B-A71A-8361-3BF8BB5CB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600" y="1586783"/>
            <a:ext cx="2565400" cy="1539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493a53-471c-4a23-b845-b845b9e4f7d3">
      <Terms xmlns="http://schemas.microsoft.com/office/infopath/2007/PartnerControls"/>
    </lcf76f155ced4ddcb4097134ff3c332f>
    <TaxCatchAll xmlns="c31f2434-9200-4e37-8d31-cf89c92849b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DDF008E1F5DAA64CBCE9CB481EA441A4" ma:contentTypeVersion="16" ma:contentTypeDescription="Δημιουργία νέου εγγράφου" ma:contentTypeScope="" ma:versionID="63b694bff04a5dbfe90a287d40f1f0a8">
  <xsd:schema xmlns:xsd="http://www.w3.org/2001/XMLSchema" xmlns:xs="http://www.w3.org/2001/XMLSchema" xmlns:p="http://schemas.microsoft.com/office/2006/metadata/properties" xmlns:ns2="55493a53-471c-4a23-b845-b845b9e4f7d3" xmlns:ns3="c31f2434-9200-4e37-8d31-cf89c92849b8" targetNamespace="http://schemas.microsoft.com/office/2006/metadata/properties" ma:root="true" ma:fieldsID="e2b313e49f510e7421ae91bdff58da5a" ns2:_="" ns3:_="">
    <xsd:import namespace="55493a53-471c-4a23-b845-b845b9e4f7d3"/>
    <xsd:import namespace="c31f2434-9200-4e37-8d31-cf89c92849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93a53-471c-4a23-b845-b845b9e4f7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62963a4d-2c58-4d90-a1b3-ca36b2cc71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f2434-9200-4e37-8d31-cf89c92849b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21dbb2a-4f5e-47d5-9fce-9f6544c24bc5}" ma:internalName="TaxCatchAll" ma:showField="CatchAllData" ma:web="c31f2434-9200-4e37-8d31-cf89c92849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D3E032-F250-478E-9D20-E331524C9D60}">
  <ds:schemaRefs>
    <ds:schemaRef ds:uri="55493a53-471c-4a23-b845-b845b9e4f7d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c31f2434-9200-4e37-8d31-cf89c92849b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8327C3-0594-450B-B8B4-CCCE88CED9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CDF523-3BFE-4664-AB1D-50C8D358DEF2}">
  <ds:schemaRefs>
    <ds:schemaRef ds:uri="55493a53-471c-4a23-b845-b845b9e4f7d3"/>
    <ds:schemaRef ds:uri="c31f2434-9200-4e37-8d31-cf89c92849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1369</Words>
  <Application>Microsoft Office PowerPoint</Application>
  <PresentationFormat>Ευρεία οθόνη</PresentationFormat>
  <Paragraphs>140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Open Sans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Erato Malisianou</cp:lastModifiedBy>
  <cp:revision>1</cp:revision>
  <dcterms:created xsi:type="dcterms:W3CDTF">2025-09-15T07:08:39Z</dcterms:created>
  <dcterms:modified xsi:type="dcterms:W3CDTF">2026-10-20T07:57:54Z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0x010100DDF008E1F5DAA64CBCE9CB481EA441A4</vt:lpwstr>
  </property>
  <property fmtid="{D5CDD505-2E9C-101B-9397-08002B2CF9AE}" pid="3" name="MediaServiceImageTags">
    <vt:lpwstr/>
  </property>
</Properties>
</file>